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9" r:id="rId5"/>
    <p:sldId id="276" r:id="rId6"/>
    <p:sldId id="270" r:id="rId7"/>
    <p:sldId id="262" r:id="rId8"/>
    <p:sldId id="274" r:id="rId9"/>
    <p:sldId id="273" r:id="rId10"/>
    <p:sldId id="275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300"/>
    <a:srgbClr val="003A57"/>
    <a:srgbClr val="D5D5D5"/>
    <a:srgbClr val="2E2D2C"/>
    <a:srgbClr val="F0F1D5"/>
    <a:srgbClr val="969696"/>
    <a:srgbClr val="F2F4D9"/>
    <a:srgbClr val="D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03F32-E64B-4EBC-85FA-4E899FC3C7BE}" type="datetimeFigureOut">
              <a:rPr lang="de-DE" smtClean="0"/>
              <a:t>13.10.2024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A049-4464-4ED7-96C7-CDD33D5EFC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27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366E251-8F23-458B-A162-402334A1E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021"/>
            <a:ext cx="12192000" cy="53323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D9B153-D61F-45A7-8D17-F4AB954FDA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800" y="1122363"/>
            <a:ext cx="11084559" cy="2387600"/>
          </a:xfrm>
          <a:solidFill>
            <a:srgbClr val="D5D5D5">
              <a:alpha val="87059"/>
            </a:srgbClr>
          </a:solidFill>
        </p:spPr>
        <p:txBody>
          <a:bodyPr anchor="ctr"/>
          <a:lstStyle>
            <a:lvl1pPr algn="ctr">
              <a:defRPr sz="6000">
                <a:solidFill>
                  <a:srgbClr val="A5B30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95DE60-9795-4500-BA95-676CB70AF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01" y="3602038"/>
            <a:ext cx="11084558" cy="1655762"/>
          </a:xfrm>
          <a:solidFill>
            <a:srgbClr val="D5D5D5">
              <a:alpha val="87059"/>
            </a:srgbClr>
          </a:solidFill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420E98-828A-4D14-9DE5-BB7D5983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447" y="630999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CUT! Energy GmbH · Name · Datum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3C66B3-A1F7-4B10-B293-038F1A4344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069"/>
            <a:ext cx="3253339" cy="767892"/>
          </a:xfrm>
          <a:prstGeom prst="rect">
            <a:avLst/>
          </a:prstGeom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F8B201-9BE2-4AF8-9BB2-FC5AE6F59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48" y="4010"/>
            <a:ext cx="766011" cy="766011"/>
          </a:xfrm>
          <a:prstGeom prst="rect">
            <a:avLst/>
          </a:prstGeom>
        </p:spPr>
      </p:pic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C80F476-BC3E-4453-96EA-C8DDA7A13A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66866" y="6296908"/>
            <a:ext cx="685800" cy="377792"/>
          </a:xfrm>
        </p:spPr>
        <p:txBody>
          <a:bodyPr/>
          <a:lstStyle/>
          <a:p>
            <a:fld id="{D6725568-CF0A-4DFE-9645-C598B16D2F1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FC3FD2D-2C4A-414B-95EB-AC53EC1446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13BDB9D-AF63-4BDB-A82B-F200226723DD}"/>
              </a:ext>
            </a:extLst>
          </p:cNvPr>
          <p:cNvSpPr/>
          <p:nvPr userDrawn="1"/>
        </p:nvSpPr>
        <p:spPr>
          <a:xfrm>
            <a:off x="1" y="1"/>
            <a:ext cx="3224462" cy="6858000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0DF0B97-D933-4DAF-ACB8-33C8D31023A9}"/>
              </a:ext>
            </a:extLst>
          </p:cNvPr>
          <p:cNvSpPr txBox="1"/>
          <p:nvPr userDrawn="1"/>
        </p:nvSpPr>
        <p:spPr>
          <a:xfrm>
            <a:off x="8395874" y="2261444"/>
            <a:ext cx="3231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Heinrich Brockherde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C5AE829-1A3D-4451-94D7-D68C078F64DF}"/>
              </a:ext>
            </a:extLst>
          </p:cNvPr>
          <p:cNvSpPr txBox="1"/>
          <p:nvPr userDrawn="1"/>
        </p:nvSpPr>
        <p:spPr>
          <a:xfrm>
            <a:off x="6096000" y="4427454"/>
            <a:ext cx="3231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Ludger Brockherde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3B1965C6-7F57-4D75-AD6D-BCEEE5D85600}"/>
              </a:ext>
            </a:extLst>
          </p:cNvPr>
          <p:cNvSpPr txBox="1">
            <a:spLocks/>
          </p:cNvSpPr>
          <p:nvPr userDrawn="1"/>
        </p:nvSpPr>
        <p:spPr>
          <a:xfrm>
            <a:off x="3522846" y="279401"/>
            <a:ext cx="8120936" cy="855409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r>
              <a:rPr lang="de-DE" sz="4400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Kontaktieren Sie uns!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59F7828-F4C6-46C5-A25E-A86F453D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B3648961-8719-4F72-BDFC-7BC571A02B11}"/>
              </a:ext>
            </a:extLst>
          </p:cNvPr>
          <p:cNvSpPr txBox="1">
            <a:spLocks/>
          </p:cNvSpPr>
          <p:nvPr userDrawn="1"/>
        </p:nvSpPr>
        <p:spPr>
          <a:xfrm>
            <a:off x="6096000" y="4874542"/>
            <a:ext cx="4632960" cy="9793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Nachrichtentechnik &amp; Technologieplattformen</a:t>
            </a:r>
          </a:p>
          <a:p>
            <a:r>
              <a:rPr lang="de-DE" sz="14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br>
              <a:rPr lang="de-DE" sz="14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4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 +49 (0) 173 2775258</a:t>
            </a:r>
          </a:p>
          <a:p>
            <a:br>
              <a:rPr lang="de-DE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ludger.brockherde@cut-energy.de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132E0F0-9A8D-429B-8A41-ABC63286AEDD}"/>
              </a:ext>
            </a:extLst>
          </p:cNvPr>
          <p:cNvSpPr txBox="1">
            <a:spLocks/>
          </p:cNvSpPr>
          <p:nvPr userDrawn="1"/>
        </p:nvSpPr>
        <p:spPr>
          <a:xfrm>
            <a:off x="8395874" y="2711041"/>
            <a:ext cx="4632960" cy="979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Vertrieb &amp; Energiewirtschaft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12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200" kern="1200" dirty="0">
                <a:solidFill>
                  <a:srgbClr val="003A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 +49 (0) 172 238 9479</a:t>
            </a:r>
          </a:p>
          <a:p>
            <a:br>
              <a:rPr lang="de-D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heinrich.brockherde@cut-energy.de</a:t>
            </a:r>
          </a:p>
        </p:txBody>
      </p:sp>
      <p:pic>
        <p:nvPicPr>
          <p:cNvPr id="8" name="Grafik 7" descr="Ein Bild, das Menschliches Gesicht, Kleidung, Person, Mann enthält.&#10;&#10;Automatisch generierte Beschreibung">
            <a:extLst>
              <a:ext uri="{FF2B5EF4-FFF2-40B4-BE49-F238E27FC236}">
                <a16:creationId xmlns:a16="http://schemas.microsoft.com/office/drawing/2014/main" id="{8662B55F-A871-3301-0471-5DBEFC839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-437" r="15199" b="437"/>
          <a:stretch/>
        </p:blipFill>
        <p:spPr>
          <a:xfrm>
            <a:off x="6096000" y="1571487"/>
            <a:ext cx="2184400" cy="2181550"/>
          </a:xfrm>
          <a:prstGeom prst="flowChartConnector">
            <a:avLst/>
          </a:prstGeom>
        </p:spPr>
      </p:pic>
      <p:pic>
        <p:nvPicPr>
          <p:cNvPr id="12" name="Grafik 11" descr="Ein Bild, das Menschliches Gesicht, Kleidung, Person, Mann enthält.&#10;&#10;Automatisch generierte Beschreibung">
            <a:extLst>
              <a:ext uri="{FF2B5EF4-FFF2-40B4-BE49-F238E27FC236}">
                <a16:creationId xmlns:a16="http://schemas.microsoft.com/office/drawing/2014/main" id="{763EA7F0-C099-3016-E3E4-EE51EB913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4" r="18349"/>
          <a:stretch/>
        </p:blipFill>
        <p:spPr>
          <a:xfrm>
            <a:off x="3806569" y="3944427"/>
            <a:ext cx="2184400" cy="230906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683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7D10CC-BD24-45DD-A251-7C14E01A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CUT! Energy GmbH · Name · Datum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385CE1-280C-472F-899C-BC2BF5F0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CUT! Energy GmbH · Name ·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71AAE4-03BF-4940-BA96-8F0BC563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568-CF0A-4DFE-9645-C598B16D2F16}" type="slidenum">
              <a:rPr lang="de-DE" smtClean="0"/>
              <a:t>‹Nr.›</a:t>
            </a:fld>
            <a:endParaRPr lang="de-DE"/>
          </a:p>
        </p:txBody>
      </p:sp>
      <p:grpSp>
        <p:nvGrpSpPr>
          <p:cNvPr id="428" name="Gruppieren 427">
            <a:extLst>
              <a:ext uri="{FF2B5EF4-FFF2-40B4-BE49-F238E27FC236}">
                <a16:creationId xmlns:a16="http://schemas.microsoft.com/office/drawing/2014/main" id="{1DF61192-2802-4E0D-A5E7-25311CCD2910}"/>
              </a:ext>
            </a:extLst>
          </p:cNvPr>
          <p:cNvGrpSpPr/>
          <p:nvPr userDrawn="1"/>
        </p:nvGrpSpPr>
        <p:grpSpPr>
          <a:xfrm>
            <a:off x="6257478" y="2258263"/>
            <a:ext cx="228600" cy="233363"/>
            <a:chOff x="7219451" y="5549472"/>
            <a:chExt cx="228600" cy="233363"/>
          </a:xfrm>
        </p:grpSpPr>
        <p:sp>
          <p:nvSpPr>
            <p:cNvPr id="11" name="Freeform 206">
              <a:extLst>
                <a:ext uri="{FF2B5EF4-FFF2-40B4-BE49-F238E27FC236}">
                  <a16:creationId xmlns:a16="http://schemas.microsoft.com/office/drawing/2014/main" id="{1E07273E-01CF-4DC9-8F86-7FD95D2DA6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2951" y="5619322"/>
              <a:ext cx="98425" cy="163513"/>
            </a:xfrm>
            <a:custGeom>
              <a:avLst/>
              <a:gdLst>
                <a:gd name="T0" fmla="*/ 38 w 62"/>
                <a:gd name="T1" fmla="*/ 103 h 103"/>
                <a:gd name="T2" fmla="*/ 38 w 62"/>
                <a:gd name="T3" fmla="*/ 26 h 103"/>
                <a:gd name="T4" fmla="*/ 53 w 62"/>
                <a:gd name="T5" fmla="*/ 40 h 103"/>
                <a:gd name="T6" fmla="*/ 62 w 62"/>
                <a:gd name="T7" fmla="*/ 31 h 103"/>
                <a:gd name="T8" fmla="*/ 31 w 62"/>
                <a:gd name="T9" fmla="*/ 0 h 103"/>
                <a:gd name="T10" fmla="*/ 0 w 62"/>
                <a:gd name="T11" fmla="*/ 31 h 103"/>
                <a:gd name="T12" fmla="*/ 9 w 62"/>
                <a:gd name="T13" fmla="*/ 40 h 103"/>
                <a:gd name="T14" fmla="*/ 25 w 62"/>
                <a:gd name="T15" fmla="*/ 25 h 103"/>
                <a:gd name="T16" fmla="*/ 25 w 62"/>
                <a:gd name="T17" fmla="*/ 103 h 103"/>
                <a:gd name="T18" fmla="*/ 38 w 62"/>
                <a:gd name="T1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03">
                  <a:moveTo>
                    <a:pt x="38" y="103"/>
                  </a:moveTo>
                  <a:lnTo>
                    <a:pt x="38" y="26"/>
                  </a:lnTo>
                  <a:lnTo>
                    <a:pt x="53" y="40"/>
                  </a:lnTo>
                  <a:lnTo>
                    <a:pt x="62" y="31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9" y="40"/>
                  </a:lnTo>
                  <a:lnTo>
                    <a:pt x="25" y="25"/>
                  </a:lnTo>
                  <a:lnTo>
                    <a:pt x="25" y="103"/>
                  </a:lnTo>
                  <a:lnTo>
                    <a:pt x="38" y="10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D2704144-C52E-41BF-A09E-507FFF1869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9451" y="5549472"/>
              <a:ext cx="228600" cy="228600"/>
            </a:xfrm>
            <a:custGeom>
              <a:avLst/>
              <a:gdLst>
                <a:gd name="T0" fmla="*/ 181 w 363"/>
                <a:gd name="T1" fmla="*/ 0 h 360"/>
                <a:gd name="T2" fmla="*/ 0 w 363"/>
                <a:gd name="T3" fmla="*/ 181 h 360"/>
                <a:gd name="T4" fmla="*/ 145 w 363"/>
                <a:gd name="T5" fmla="*/ 359 h 360"/>
                <a:gd name="T6" fmla="*/ 145 w 363"/>
                <a:gd name="T7" fmla="*/ 325 h 360"/>
                <a:gd name="T8" fmla="*/ 33 w 363"/>
                <a:gd name="T9" fmla="*/ 181 h 360"/>
                <a:gd name="T10" fmla="*/ 181 w 363"/>
                <a:gd name="T11" fmla="*/ 33 h 360"/>
                <a:gd name="T12" fmla="*/ 329 w 363"/>
                <a:gd name="T13" fmla="*/ 181 h 360"/>
                <a:gd name="T14" fmla="*/ 212 w 363"/>
                <a:gd name="T15" fmla="*/ 326 h 360"/>
                <a:gd name="T16" fmla="*/ 212 w 363"/>
                <a:gd name="T17" fmla="*/ 360 h 360"/>
                <a:gd name="T18" fmla="*/ 363 w 363"/>
                <a:gd name="T19" fmla="*/ 181 h 360"/>
                <a:gd name="T20" fmla="*/ 181 w 363"/>
                <a:gd name="T2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3" h="360">
                  <a:moveTo>
                    <a:pt x="181" y="0"/>
                  </a:moveTo>
                  <a:cubicBezTo>
                    <a:pt x="81" y="0"/>
                    <a:pt x="0" y="81"/>
                    <a:pt x="0" y="181"/>
                  </a:cubicBezTo>
                  <a:cubicBezTo>
                    <a:pt x="0" y="269"/>
                    <a:pt x="62" y="342"/>
                    <a:pt x="145" y="359"/>
                  </a:cubicBezTo>
                  <a:lnTo>
                    <a:pt x="145" y="325"/>
                  </a:lnTo>
                  <a:cubicBezTo>
                    <a:pt x="81" y="309"/>
                    <a:pt x="33" y="251"/>
                    <a:pt x="33" y="181"/>
                  </a:cubicBezTo>
                  <a:cubicBezTo>
                    <a:pt x="33" y="100"/>
                    <a:pt x="99" y="33"/>
                    <a:pt x="181" y="33"/>
                  </a:cubicBezTo>
                  <a:cubicBezTo>
                    <a:pt x="263" y="33"/>
                    <a:pt x="329" y="100"/>
                    <a:pt x="329" y="181"/>
                  </a:cubicBezTo>
                  <a:cubicBezTo>
                    <a:pt x="329" y="252"/>
                    <a:pt x="279" y="312"/>
                    <a:pt x="212" y="326"/>
                  </a:cubicBezTo>
                  <a:lnTo>
                    <a:pt x="212" y="360"/>
                  </a:lnTo>
                  <a:cubicBezTo>
                    <a:pt x="297" y="345"/>
                    <a:pt x="363" y="271"/>
                    <a:pt x="363" y="181"/>
                  </a:cubicBezTo>
                  <a:cubicBezTo>
                    <a:pt x="363" y="81"/>
                    <a:pt x="281" y="0"/>
                    <a:pt x="181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80" name="Gruppieren 779">
            <a:extLst>
              <a:ext uri="{FF2B5EF4-FFF2-40B4-BE49-F238E27FC236}">
                <a16:creationId xmlns:a16="http://schemas.microsoft.com/office/drawing/2014/main" id="{B71A51C4-6413-4CF7-9CD1-D4E6010EB5C6}"/>
              </a:ext>
            </a:extLst>
          </p:cNvPr>
          <p:cNvGrpSpPr/>
          <p:nvPr userDrawn="1"/>
        </p:nvGrpSpPr>
        <p:grpSpPr>
          <a:xfrm>
            <a:off x="9832686" y="1846445"/>
            <a:ext cx="254000" cy="147638"/>
            <a:chOff x="9104963" y="1846445"/>
            <a:chExt cx="254000" cy="147638"/>
          </a:xfrm>
        </p:grpSpPr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50D5A233-4D1D-4076-9A9C-ACCA9962C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3063" y="1870257"/>
              <a:ext cx="177800" cy="100013"/>
            </a:xfrm>
            <a:custGeom>
              <a:avLst/>
              <a:gdLst>
                <a:gd name="T0" fmla="*/ 80 w 112"/>
                <a:gd name="T1" fmla="*/ 63 h 63"/>
                <a:gd name="T2" fmla="*/ 112 w 112"/>
                <a:gd name="T3" fmla="*/ 32 h 63"/>
                <a:gd name="T4" fmla="*/ 80 w 112"/>
                <a:gd name="T5" fmla="*/ 0 h 63"/>
                <a:gd name="T6" fmla="*/ 71 w 112"/>
                <a:gd name="T7" fmla="*/ 10 h 63"/>
                <a:gd name="T8" fmla="*/ 86 w 112"/>
                <a:gd name="T9" fmla="*/ 25 h 63"/>
                <a:gd name="T10" fmla="*/ 25 w 112"/>
                <a:gd name="T11" fmla="*/ 25 h 63"/>
                <a:gd name="T12" fmla="*/ 40 w 112"/>
                <a:gd name="T13" fmla="*/ 10 h 63"/>
                <a:gd name="T14" fmla="*/ 31 w 112"/>
                <a:gd name="T15" fmla="*/ 0 h 63"/>
                <a:gd name="T16" fmla="*/ 0 w 112"/>
                <a:gd name="T17" fmla="*/ 32 h 63"/>
                <a:gd name="T18" fmla="*/ 31 w 112"/>
                <a:gd name="T19" fmla="*/ 63 h 63"/>
                <a:gd name="T20" fmla="*/ 40 w 112"/>
                <a:gd name="T21" fmla="*/ 53 h 63"/>
                <a:gd name="T22" fmla="*/ 25 w 112"/>
                <a:gd name="T23" fmla="*/ 38 h 63"/>
                <a:gd name="T24" fmla="*/ 86 w 112"/>
                <a:gd name="T25" fmla="*/ 38 h 63"/>
                <a:gd name="T26" fmla="*/ 71 w 112"/>
                <a:gd name="T27" fmla="*/ 53 h 63"/>
                <a:gd name="T28" fmla="*/ 80 w 112"/>
                <a:gd name="T2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63">
                  <a:moveTo>
                    <a:pt x="80" y="63"/>
                  </a:moveTo>
                  <a:lnTo>
                    <a:pt x="112" y="32"/>
                  </a:lnTo>
                  <a:lnTo>
                    <a:pt x="80" y="0"/>
                  </a:lnTo>
                  <a:lnTo>
                    <a:pt x="71" y="10"/>
                  </a:lnTo>
                  <a:lnTo>
                    <a:pt x="86" y="25"/>
                  </a:lnTo>
                  <a:lnTo>
                    <a:pt x="25" y="25"/>
                  </a:lnTo>
                  <a:lnTo>
                    <a:pt x="40" y="10"/>
                  </a:lnTo>
                  <a:lnTo>
                    <a:pt x="31" y="0"/>
                  </a:lnTo>
                  <a:lnTo>
                    <a:pt x="0" y="32"/>
                  </a:lnTo>
                  <a:lnTo>
                    <a:pt x="31" y="63"/>
                  </a:lnTo>
                  <a:lnTo>
                    <a:pt x="40" y="53"/>
                  </a:lnTo>
                  <a:lnTo>
                    <a:pt x="25" y="38"/>
                  </a:lnTo>
                  <a:lnTo>
                    <a:pt x="86" y="38"/>
                  </a:lnTo>
                  <a:lnTo>
                    <a:pt x="71" y="53"/>
                  </a:lnTo>
                  <a:lnTo>
                    <a:pt x="80" y="6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Rectangle 209">
              <a:extLst>
                <a:ext uri="{FF2B5EF4-FFF2-40B4-BE49-F238E27FC236}">
                  <a16:creationId xmlns:a16="http://schemas.microsoft.com/office/drawing/2014/main" id="{228DC3B9-FB67-4EEC-B6DF-6963482C479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04963" y="1846445"/>
              <a:ext cx="20638" cy="147638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210">
              <a:extLst>
                <a:ext uri="{FF2B5EF4-FFF2-40B4-BE49-F238E27FC236}">
                  <a16:creationId xmlns:a16="http://schemas.microsoft.com/office/drawing/2014/main" id="{D3541FE5-8A0E-43A7-B0A0-BA9793ABD2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36738" y="1846445"/>
              <a:ext cx="22225" cy="147638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F5517EF0-55FD-4E8E-AFC4-F8CA3A178BD3}"/>
              </a:ext>
            </a:extLst>
          </p:cNvPr>
          <p:cNvGrpSpPr/>
          <p:nvPr userDrawn="1"/>
        </p:nvGrpSpPr>
        <p:grpSpPr>
          <a:xfrm>
            <a:off x="3263223" y="2292430"/>
            <a:ext cx="233363" cy="212726"/>
            <a:chOff x="8219576" y="4546172"/>
            <a:chExt cx="233363" cy="212726"/>
          </a:xfrm>
        </p:grpSpPr>
        <p:sp>
          <p:nvSpPr>
            <p:cNvPr id="16" name="Rectangle 211">
              <a:extLst>
                <a:ext uri="{FF2B5EF4-FFF2-40B4-BE49-F238E27FC236}">
                  <a16:creationId xmlns:a16="http://schemas.microsoft.com/office/drawing/2014/main" id="{F745E077-DDD2-4D62-A2D6-0B8AC7037A4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19576" y="4641422"/>
              <a:ext cx="115888" cy="222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421" name="Gruppieren 420">
              <a:extLst>
                <a:ext uri="{FF2B5EF4-FFF2-40B4-BE49-F238E27FC236}">
                  <a16:creationId xmlns:a16="http://schemas.microsoft.com/office/drawing/2014/main" id="{F82937CD-845B-459A-8619-54F2A51D8681}"/>
                </a:ext>
              </a:extLst>
            </p:cNvPr>
            <p:cNvGrpSpPr/>
            <p:nvPr userDrawn="1"/>
          </p:nvGrpSpPr>
          <p:grpSpPr>
            <a:xfrm>
              <a:off x="8241801" y="4546172"/>
              <a:ext cx="211138" cy="212726"/>
              <a:chOff x="8241801" y="4546172"/>
              <a:chExt cx="211138" cy="212726"/>
            </a:xfrm>
          </p:grpSpPr>
          <p:sp>
            <p:nvSpPr>
              <p:cNvPr id="17" name="Freeform 212">
                <a:extLst>
                  <a:ext uri="{FF2B5EF4-FFF2-40B4-BE49-F238E27FC236}">
                    <a16:creationId xmlns:a16="http://schemas.microsoft.com/office/drawing/2014/main" id="{8BA90BEA-BACD-43D7-8037-DFA86921EF4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346576" y="4546172"/>
                <a:ext cx="106363" cy="180975"/>
              </a:xfrm>
              <a:custGeom>
                <a:avLst/>
                <a:gdLst>
                  <a:gd name="T0" fmla="*/ 167 w 167"/>
                  <a:gd name="T1" fmla="*/ 234 h 284"/>
                  <a:gd name="T2" fmla="*/ 167 w 167"/>
                  <a:gd name="T3" fmla="*/ 100 h 284"/>
                  <a:gd name="T4" fmla="*/ 117 w 167"/>
                  <a:gd name="T5" fmla="*/ 50 h 284"/>
                  <a:gd name="T6" fmla="*/ 67 w 167"/>
                  <a:gd name="T7" fmla="*/ 50 h 284"/>
                  <a:gd name="T8" fmla="*/ 67 w 167"/>
                  <a:gd name="T9" fmla="*/ 0 h 284"/>
                  <a:gd name="T10" fmla="*/ 0 w 167"/>
                  <a:gd name="T11" fmla="*/ 68 h 284"/>
                  <a:gd name="T12" fmla="*/ 67 w 167"/>
                  <a:gd name="T13" fmla="*/ 135 h 284"/>
                  <a:gd name="T14" fmla="*/ 67 w 167"/>
                  <a:gd name="T15" fmla="*/ 84 h 284"/>
                  <a:gd name="T16" fmla="*/ 117 w 167"/>
                  <a:gd name="T17" fmla="*/ 84 h 284"/>
                  <a:gd name="T18" fmla="*/ 133 w 167"/>
                  <a:gd name="T19" fmla="*/ 100 h 284"/>
                  <a:gd name="T20" fmla="*/ 133 w 167"/>
                  <a:gd name="T21" fmla="*/ 234 h 284"/>
                  <a:gd name="T22" fmla="*/ 117 w 167"/>
                  <a:gd name="T23" fmla="*/ 250 h 284"/>
                  <a:gd name="T24" fmla="*/ 0 w 167"/>
                  <a:gd name="T25" fmla="*/ 250 h 284"/>
                  <a:gd name="T26" fmla="*/ 0 w 167"/>
                  <a:gd name="T27" fmla="*/ 284 h 284"/>
                  <a:gd name="T28" fmla="*/ 117 w 167"/>
                  <a:gd name="T29" fmla="*/ 284 h 284"/>
                  <a:gd name="T30" fmla="*/ 167 w 167"/>
                  <a:gd name="T31" fmla="*/ 23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7" h="284">
                    <a:moveTo>
                      <a:pt x="167" y="234"/>
                    </a:moveTo>
                    <a:lnTo>
                      <a:pt x="167" y="100"/>
                    </a:lnTo>
                    <a:cubicBezTo>
                      <a:pt x="167" y="73"/>
                      <a:pt x="144" y="50"/>
                      <a:pt x="117" y="50"/>
                    </a:cubicBezTo>
                    <a:lnTo>
                      <a:pt x="67" y="50"/>
                    </a:lnTo>
                    <a:lnTo>
                      <a:pt x="67" y="0"/>
                    </a:lnTo>
                    <a:lnTo>
                      <a:pt x="0" y="68"/>
                    </a:lnTo>
                    <a:lnTo>
                      <a:pt x="67" y="135"/>
                    </a:lnTo>
                    <a:lnTo>
                      <a:pt x="67" y="84"/>
                    </a:lnTo>
                    <a:lnTo>
                      <a:pt x="117" y="84"/>
                    </a:lnTo>
                    <a:cubicBezTo>
                      <a:pt x="126" y="84"/>
                      <a:pt x="133" y="91"/>
                      <a:pt x="133" y="100"/>
                    </a:cubicBezTo>
                    <a:lnTo>
                      <a:pt x="133" y="234"/>
                    </a:lnTo>
                    <a:cubicBezTo>
                      <a:pt x="133" y="243"/>
                      <a:pt x="126" y="250"/>
                      <a:pt x="117" y="250"/>
                    </a:cubicBezTo>
                    <a:lnTo>
                      <a:pt x="0" y="250"/>
                    </a:lnTo>
                    <a:lnTo>
                      <a:pt x="0" y="284"/>
                    </a:lnTo>
                    <a:lnTo>
                      <a:pt x="117" y="284"/>
                    </a:lnTo>
                    <a:cubicBezTo>
                      <a:pt x="144" y="284"/>
                      <a:pt x="167" y="261"/>
                      <a:pt x="167" y="234"/>
                    </a:cubicBez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" name="Freeform 213">
                <a:extLst>
                  <a:ext uri="{FF2B5EF4-FFF2-40B4-BE49-F238E27FC236}">
                    <a16:creationId xmlns:a16="http://schemas.microsoft.com/office/drawing/2014/main" id="{12FB2E4E-E126-4D3E-9915-D872B8B128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41801" y="4546172"/>
                <a:ext cx="73025" cy="74613"/>
              </a:xfrm>
              <a:custGeom>
                <a:avLst/>
                <a:gdLst>
                  <a:gd name="T0" fmla="*/ 34 w 117"/>
                  <a:gd name="T1" fmla="*/ 34 h 117"/>
                  <a:gd name="T2" fmla="*/ 84 w 117"/>
                  <a:gd name="T3" fmla="*/ 34 h 117"/>
                  <a:gd name="T4" fmla="*/ 84 w 117"/>
                  <a:gd name="T5" fmla="*/ 84 h 117"/>
                  <a:gd name="T6" fmla="*/ 34 w 117"/>
                  <a:gd name="T7" fmla="*/ 84 h 117"/>
                  <a:gd name="T8" fmla="*/ 34 w 117"/>
                  <a:gd name="T9" fmla="*/ 34 h 117"/>
                  <a:gd name="T10" fmla="*/ 0 w 117"/>
                  <a:gd name="T11" fmla="*/ 117 h 117"/>
                  <a:gd name="T12" fmla="*/ 117 w 117"/>
                  <a:gd name="T13" fmla="*/ 117 h 117"/>
                  <a:gd name="T14" fmla="*/ 117 w 117"/>
                  <a:gd name="T15" fmla="*/ 0 h 117"/>
                  <a:gd name="T16" fmla="*/ 0 w 117"/>
                  <a:gd name="T17" fmla="*/ 0 h 117"/>
                  <a:gd name="T18" fmla="*/ 0 w 117"/>
                  <a:gd name="T1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34" y="34"/>
                    </a:moveTo>
                    <a:lnTo>
                      <a:pt x="84" y="34"/>
                    </a:lnTo>
                    <a:lnTo>
                      <a:pt x="84" y="84"/>
                    </a:lnTo>
                    <a:lnTo>
                      <a:pt x="34" y="84"/>
                    </a:lnTo>
                    <a:lnTo>
                      <a:pt x="34" y="34"/>
                    </a:lnTo>
                    <a:close/>
                    <a:moveTo>
                      <a:pt x="0" y="117"/>
                    </a:moveTo>
                    <a:lnTo>
                      <a:pt x="117" y="117"/>
                    </a:lnTo>
                    <a:lnTo>
                      <a:pt x="117" y="0"/>
                    </a:lnTo>
                    <a:lnTo>
                      <a:pt x="0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" name="Freeform 214">
                <a:extLst>
                  <a:ext uri="{FF2B5EF4-FFF2-40B4-BE49-F238E27FC236}">
                    <a16:creationId xmlns:a16="http://schemas.microsoft.com/office/drawing/2014/main" id="{E545A3C5-7E51-497C-AB08-A2156B1EF9C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8241801" y="4684285"/>
                <a:ext cx="73025" cy="74613"/>
              </a:xfrm>
              <a:custGeom>
                <a:avLst/>
                <a:gdLst>
                  <a:gd name="T0" fmla="*/ 84 w 117"/>
                  <a:gd name="T1" fmla="*/ 83 h 117"/>
                  <a:gd name="T2" fmla="*/ 34 w 117"/>
                  <a:gd name="T3" fmla="*/ 83 h 117"/>
                  <a:gd name="T4" fmla="*/ 34 w 117"/>
                  <a:gd name="T5" fmla="*/ 33 h 117"/>
                  <a:gd name="T6" fmla="*/ 84 w 117"/>
                  <a:gd name="T7" fmla="*/ 33 h 117"/>
                  <a:gd name="T8" fmla="*/ 84 w 117"/>
                  <a:gd name="T9" fmla="*/ 83 h 117"/>
                  <a:gd name="T10" fmla="*/ 117 w 117"/>
                  <a:gd name="T11" fmla="*/ 0 h 117"/>
                  <a:gd name="T12" fmla="*/ 0 w 117"/>
                  <a:gd name="T13" fmla="*/ 0 h 117"/>
                  <a:gd name="T14" fmla="*/ 0 w 117"/>
                  <a:gd name="T15" fmla="*/ 117 h 117"/>
                  <a:gd name="T16" fmla="*/ 117 w 117"/>
                  <a:gd name="T17" fmla="*/ 117 h 117"/>
                  <a:gd name="T18" fmla="*/ 117 w 117"/>
                  <a:gd name="T1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17">
                    <a:moveTo>
                      <a:pt x="84" y="83"/>
                    </a:moveTo>
                    <a:lnTo>
                      <a:pt x="34" y="83"/>
                    </a:lnTo>
                    <a:lnTo>
                      <a:pt x="34" y="33"/>
                    </a:lnTo>
                    <a:lnTo>
                      <a:pt x="84" y="33"/>
                    </a:lnTo>
                    <a:lnTo>
                      <a:pt x="84" y="83"/>
                    </a:lnTo>
                    <a:close/>
                    <a:moveTo>
                      <a:pt x="117" y="0"/>
                    </a:moveTo>
                    <a:lnTo>
                      <a:pt x="0" y="0"/>
                    </a:lnTo>
                    <a:lnTo>
                      <a:pt x="0" y="117"/>
                    </a:lnTo>
                    <a:lnTo>
                      <a:pt x="117" y="117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F9BF7BDF-A4A9-40EB-A4ED-400469D9DF83}"/>
              </a:ext>
            </a:extLst>
          </p:cNvPr>
          <p:cNvGrpSpPr/>
          <p:nvPr userDrawn="1"/>
        </p:nvGrpSpPr>
        <p:grpSpPr>
          <a:xfrm>
            <a:off x="3841392" y="2816519"/>
            <a:ext cx="231775" cy="233363"/>
            <a:chOff x="7216276" y="5043060"/>
            <a:chExt cx="231775" cy="233363"/>
          </a:xfrm>
        </p:grpSpPr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8B12E90E-EC40-42D0-A360-B9DFEAE105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16276" y="5043060"/>
              <a:ext cx="231775" cy="233363"/>
            </a:xfrm>
            <a:custGeom>
              <a:avLst/>
              <a:gdLst>
                <a:gd name="T0" fmla="*/ 333 w 366"/>
                <a:gd name="T1" fmla="*/ 316 h 366"/>
                <a:gd name="T2" fmla="*/ 316 w 366"/>
                <a:gd name="T3" fmla="*/ 333 h 366"/>
                <a:gd name="T4" fmla="*/ 50 w 366"/>
                <a:gd name="T5" fmla="*/ 333 h 366"/>
                <a:gd name="T6" fmla="*/ 33 w 366"/>
                <a:gd name="T7" fmla="*/ 316 h 366"/>
                <a:gd name="T8" fmla="*/ 33 w 366"/>
                <a:gd name="T9" fmla="*/ 50 h 366"/>
                <a:gd name="T10" fmla="*/ 50 w 366"/>
                <a:gd name="T11" fmla="*/ 33 h 366"/>
                <a:gd name="T12" fmla="*/ 316 w 366"/>
                <a:gd name="T13" fmla="*/ 33 h 366"/>
                <a:gd name="T14" fmla="*/ 333 w 366"/>
                <a:gd name="T15" fmla="*/ 50 h 366"/>
                <a:gd name="T16" fmla="*/ 333 w 366"/>
                <a:gd name="T17" fmla="*/ 316 h 366"/>
                <a:gd name="T18" fmla="*/ 316 w 366"/>
                <a:gd name="T19" fmla="*/ 0 h 366"/>
                <a:gd name="T20" fmla="*/ 50 w 366"/>
                <a:gd name="T21" fmla="*/ 0 h 366"/>
                <a:gd name="T22" fmla="*/ 0 w 366"/>
                <a:gd name="T23" fmla="*/ 50 h 366"/>
                <a:gd name="T24" fmla="*/ 0 w 366"/>
                <a:gd name="T25" fmla="*/ 316 h 366"/>
                <a:gd name="T26" fmla="*/ 50 w 366"/>
                <a:gd name="T27" fmla="*/ 366 h 366"/>
                <a:gd name="T28" fmla="*/ 316 w 366"/>
                <a:gd name="T29" fmla="*/ 366 h 366"/>
                <a:gd name="T30" fmla="*/ 366 w 366"/>
                <a:gd name="T31" fmla="*/ 316 h 366"/>
                <a:gd name="T32" fmla="*/ 366 w 366"/>
                <a:gd name="T33" fmla="*/ 50 h 366"/>
                <a:gd name="T34" fmla="*/ 316 w 366"/>
                <a:gd name="T3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6" h="366">
                  <a:moveTo>
                    <a:pt x="333" y="316"/>
                  </a:moveTo>
                  <a:cubicBezTo>
                    <a:pt x="333" y="326"/>
                    <a:pt x="326" y="333"/>
                    <a:pt x="316" y="333"/>
                  </a:cubicBezTo>
                  <a:lnTo>
                    <a:pt x="50" y="333"/>
                  </a:lnTo>
                  <a:cubicBezTo>
                    <a:pt x="40" y="333"/>
                    <a:pt x="33" y="326"/>
                    <a:pt x="33" y="316"/>
                  </a:cubicBezTo>
                  <a:lnTo>
                    <a:pt x="33" y="50"/>
                  </a:lnTo>
                  <a:cubicBezTo>
                    <a:pt x="33" y="40"/>
                    <a:pt x="40" y="33"/>
                    <a:pt x="50" y="33"/>
                  </a:cubicBezTo>
                  <a:lnTo>
                    <a:pt x="316" y="33"/>
                  </a:lnTo>
                  <a:cubicBezTo>
                    <a:pt x="326" y="33"/>
                    <a:pt x="333" y="40"/>
                    <a:pt x="333" y="50"/>
                  </a:cubicBezTo>
                  <a:lnTo>
                    <a:pt x="333" y="316"/>
                  </a:lnTo>
                  <a:close/>
                  <a:moveTo>
                    <a:pt x="316" y="0"/>
                  </a:moveTo>
                  <a:lnTo>
                    <a:pt x="50" y="0"/>
                  </a:lnTo>
                  <a:cubicBezTo>
                    <a:pt x="22" y="0"/>
                    <a:pt x="0" y="22"/>
                    <a:pt x="0" y="50"/>
                  </a:cubicBezTo>
                  <a:lnTo>
                    <a:pt x="0" y="316"/>
                  </a:lnTo>
                  <a:cubicBezTo>
                    <a:pt x="0" y="344"/>
                    <a:pt x="22" y="366"/>
                    <a:pt x="50" y="366"/>
                  </a:cubicBezTo>
                  <a:lnTo>
                    <a:pt x="316" y="366"/>
                  </a:lnTo>
                  <a:cubicBezTo>
                    <a:pt x="344" y="366"/>
                    <a:pt x="366" y="344"/>
                    <a:pt x="366" y="316"/>
                  </a:cubicBezTo>
                  <a:lnTo>
                    <a:pt x="366" y="50"/>
                  </a:lnTo>
                  <a:cubicBezTo>
                    <a:pt x="366" y="22"/>
                    <a:pt x="344" y="0"/>
                    <a:pt x="316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6A450814-349C-4825-A458-C8FE24CA70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138" y="5158947"/>
              <a:ext cx="147638" cy="63500"/>
            </a:xfrm>
            <a:custGeom>
              <a:avLst/>
              <a:gdLst>
                <a:gd name="T0" fmla="*/ 66 w 93"/>
                <a:gd name="T1" fmla="*/ 14 h 40"/>
                <a:gd name="T2" fmla="*/ 0 w 93"/>
                <a:gd name="T3" fmla="*/ 14 h 40"/>
                <a:gd name="T4" fmla="*/ 0 w 93"/>
                <a:gd name="T5" fmla="*/ 27 h 40"/>
                <a:gd name="T6" fmla="*/ 66 w 93"/>
                <a:gd name="T7" fmla="*/ 27 h 40"/>
                <a:gd name="T8" fmla="*/ 66 w 93"/>
                <a:gd name="T9" fmla="*/ 40 h 40"/>
                <a:gd name="T10" fmla="*/ 93 w 93"/>
                <a:gd name="T11" fmla="*/ 20 h 40"/>
                <a:gd name="T12" fmla="*/ 66 w 93"/>
                <a:gd name="T13" fmla="*/ 0 h 40"/>
                <a:gd name="T14" fmla="*/ 66 w 93"/>
                <a:gd name="T1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40">
                  <a:moveTo>
                    <a:pt x="66" y="14"/>
                  </a:moveTo>
                  <a:lnTo>
                    <a:pt x="0" y="14"/>
                  </a:lnTo>
                  <a:lnTo>
                    <a:pt x="0" y="27"/>
                  </a:lnTo>
                  <a:lnTo>
                    <a:pt x="66" y="27"/>
                  </a:lnTo>
                  <a:lnTo>
                    <a:pt x="66" y="40"/>
                  </a:lnTo>
                  <a:lnTo>
                    <a:pt x="93" y="20"/>
                  </a:lnTo>
                  <a:lnTo>
                    <a:pt x="66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32F9414D-C2C5-4DF0-B31E-D619CF5AC9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138" y="5097035"/>
              <a:ext cx="147638" cy="61913"/>
            </a:xfrm>
            <a:custGeom>
              <a:avLst/>
              <a:gdLst>
                <a:gd name="T0" fmla="*/ 26 w 93"/>
                <a:gd name="T1" fmla="*/ 0 h 39"/>
                <a:gd name="T2" fmla="*/ 0 w 93"/>
                <a:gd name="T3" fmla="*/ 19 h 39"/>
                <a:gd name="T4" fmla="*/ 26 w 93"/>
                <a:gd name="T5" fmla="*/ 39 h 39"/>
                <a:gd name="T6" fmla="*/ 26 w 93"/>
                <a:gd name="T7" fmla="*/ 26 h 39"/>
                <a:gd name="T8" fmla="*/ 93 w 93"/>
                <a:gd name="T9" fmla="*/ 26 h 39"/>
                <a:gd name="T10" fmla="*/ 93 w 93"/>
                <a:gd name="T11" fmla="*/ 13 h 39"/>
                <a:gd name="T12" fmla="*/ 26 w 93"/>
                <a:gd name="T13" fmla="*/ 13 h 39"/>
                <a:gd name="T14" fmla="*/ 26 w 9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39">
                  <a:moveTo>
                    <a:pt x="26" y="0"/>
                  </a:moveTo>
                  <a:lnTo>
                    <a:pt x="0" y="19"/>
                  </a:lnTo>
                  <a:lnTo>
                    <a:pt x="26" y="39"/>
                  </a:lnTo>
                  <a:lnTo>
                    <a:pt x="26" y="26"/>
                  </a:lnTo>
                  <a:lnTo>
                    <a:pt x="93" y="26"/>
                  </a:lnTo>
                  <a:lnTo>
                    <a:pt x="93" y="13"/>
                  </a:lnTo>
                  <a:lnTo>
                    <a:pt x="26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19983D81-CF97-4AD4-915B-DD0B481698CE}"/>
              </a:ext>
            </a:extLst>
          </p:cNvPr>
          <p:cNvGrpSpPr/>
          <p:nvPr userDrawn="1"/>
        </p:nvGrpSpPr>
        <p:grpSpPr>
          <a:xfrm>
            <a:off x="5581365" y="2841919"/>
            <a:ext cx="228601" cy="204787"/>
            <a:chOff x="8741863" y="5068460"/>
            <a:chExt cx="228601" cy="204787"/>
          </a:xfrm>
        </p:grpSpPr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F64560B7-6CA9-441B-BB15-0E508D238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1863" y="5117672"/>
              <a:ext cx="185738" cy="123825"/>
            </a:xfrm>
            <a:custGeom>
              <a:avLst/>
              <a:gdLst>
                <a:gd name="T0" fmla="*/ 71 w 117"/>
                <a:gd name="T1" fmla="*/ 13 h 78"/>
                <a:gd name="T2" fmla="*/ 95 w 117"/>
                <a:gd name="T3" fmla="*/ 13 h 78"/>
                <a:gd name="T4" fmla="*/ 64 w 117"/>
                <a:gd name="T5" fmla="*/ 44 h 78"/>
                <a:gd name="T6" fmla="*/ 44 w 117"/>
                <a:gd name="T7" fmla="*/ 24 h 78"/>
                <a:gd name="T8" fmla="*/ 0 w 117"/>
                <a:gd name="T9" fmla="*/ 68 h 78"/>
                <a:gd name="T10" fmla="*/ 9 w 117"/>
                <a:gd name="T11" fmla="*/ 78 h 78"/>
                <a:gd name="T12" fmla="*/ 44 w 117"/>
                <a:gd name="T13" fmla="*/ 42 h 78"/>
                <a:gd name="T14" fmla="*/ 64 w 117"/>
                <a:gd name="T15" fmla="*/ 62 h 78"/>
                <a:gd name="T16" fmla="*/ 104 w 117"/>
                <a:gd name="T17" fmla="*/ 22 h 78"/>
                <a:gd name="T18" fmla="*/ 104 w 117"/>
                <a:gd name="T19" fmla="*/ 46 h 78"/>
                <a:gd name="T20" fmla="*/ 117 w 117"/>
                <a:gd name="T21" fmla="*/ 46 h 78"/>
                <a:gd name="T22" fmla="*/ 117 w 117"/>
                <a:gd name="T23" fmla="*/ 0 h 78"/>
                <a:gd name="T24" fmla="*/ 71 w 117"/>
                <a:gd name="T25" fmla="*/ 0 h 78"/>
                <a:gd name="T26" fmla="*/ 71 w 117"/>
                <a:gd name="T27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" h="78">
                  <a:moveTo>
                    <a:pt x="71" y="13"/>
                  </a:moveTo>
                  <a:lnTo>
                    <a:pt x="95" y="13"/>
                  </a:lnTo>
                  <a:lnTo>
                    <a:pt x="64" y="44"/>
                  </a:lnTo>
                  <a:lnTo>
                    <a:pt x="44" y="24"/>
                  </a:lnTo>
                  <a:lnTo>
                    <a:pt x="0" y="68"/>
                  </a:lnTo>
                  <a:lnTo>
                    <a:pt x="9" y="78"/>
                  </a:lnTo>
                  <a:lnTo>
                    <a:pt x="44" y="42"/>
                  </a:lnTo>
                  <a:lnTo>
                    <a:pt x="64" y="62"/>
                  </a:lnTo>
                  <a:lnTo>
                    <a:pt x="104" y="22"/>
                  </a:lnTo>
                  <a:lnTo>
                    <a:pt x="104" y="46"/>
                  </a:lnTo>
                  <a:lnTo>
                    <a:pt x="117" y="46"/>
                  </a:lnTo>
                  <a:lnTo>
                    <a:pt x="117" y="0"/>
                  </a:lnTo>
                  <a:lnTo>
                    <a:pt x="71" y="0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Oval 219">
              <a:extLst>
                <a:ext uri="{FF2B5EF4-FFF2-40B4-BE49-F238E27FC236}">
                  <a16:creationId xmlns:a16="http://schemas.microsoft.com/office/drawing/2014/main" id="{2D505C45-822A-4551-9CA7-FEE2A95EEE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27601" y="5074810"/>
              <a:ext cx="42863" cy="42863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EAFC2689-DD78-46F0-AD73-286A6027F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1863" y="5068460"/>
              <a:ext cx="55563" cy="55563"/>
            </a:xfrm>
            <a:custGeom>
              <a:avLst/>
              <a:gdLst>
                <a:gd name="T0" fmla="*/ 9 w 35"/>
                <a:gd name="T1" fmla="*/ 35 h 35"/>
                <a:gd name="T2" fmla="*/ 18 w 35"/>
                <a:gd name="T3" fmla="*/ 27 h 35"/>
                <a:gd name="T4" fmla="*/ 26 w 35"/>
                <a:gd name="T5" fmla="*/ 35 h 35"/>
                <a:gd name="T6" fmla="*/ 35 w 35"/>
                <a:gd name="T7" fmla="*/ 26 h 35"/>
                <a:gd name="T8" fmla="*/ 27 w 35"/>
                <a:gd name="T9" fmla="*/ 18 h 35"/>
                <a:gd name="T10" fmla="*/ 35 w 35"/>
                <a:gd name="T11" fmla="*/ 9 h 35"/>
                <a:gd name="T12" fmla="*/ 26 w 35"/>
                <a:gd name="T13" fmla="*/ 0 h 35"/>
                <a:gd name="T14" fmla="*/ 18 w 35"/>
                <a:gd name="T15" fmla="*/ 8 h 35"/>
                <a:gd name="T16" fmla="*/ 9 w 35"/>
                <a:gd name="T17" fmla="*/ 0 h 35"/>
                <a:gd name="T18" fmla="*/ 0 w 35"/>
                <a:gd name="T19" fmla="*/ 9 h 35"/>
                <a:gd name="T20" fmla="*/ 8 w 35"/>
                <a:gd name="T21" fmla="*/ 18 h 35"/>
                <a:gd name="T22" fmla="*/ 0 w 35"/>
                <a:gd name="T23" fmla="*/ 26 h 35"/>
                <a:gd name="T24" fmla="*/ 9 w 35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35">
                  <a:moveTo>
                    <a:pt x="9" y="35"/>
                  </a:moveTo>
                  <a:lnTo>
                    <a:pt x="18" y="27"/>
                  </a:lnTo>
                  <a:lnTo>
                    <a:pt x="26" y="35"/>
                  </a:lnTo>
                  <a:lnTo>
                    <a:pt x="35" y="26"/>
                  </a:lnTo>
                  <a:lnTo>
                    <a:pt x="27" y="18"/>
                  </a:lnTo>
                  <a:lnTo>
                    <a:pt x="35" y="9"/>
                  </a:lnTo>
                  <a:lnTo>
                    <a:pt x="26" y="0"/>
                  </a:lnTo>
                  <a:lnTo>
                    <a:pt x="18" y="8"/>
                  </a:lnTo>
                  <a:lnTo>
                    <a:pt x="9" y="0"/>
                  </a:lnTo>
                  <a:lnTo>
                    <a:pt x="0" y="9"/>
                  </a:lnTo>
                  <a:lnTo>
                    <a:pt x="8" y="18"/>
                  </a:lnTo>
                  <a:lnTo>
                    <a:pt x="0" y="26"/>
                  </a:lnTo>
                  <a:lnTo>
                    <a:pt x="9" y="3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4DC75721-BA59-4F30-B11C-3A3A881978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78388" y="5216097"/>
              <a:ext cx="57150" cy="57150"/>
            </a:xfrm>
            <a:custGeom>
              <a:avLst/>
              <a:gdLst>
                <a:gd name="T0" fmla="*/ 18 w 36"/>
                <a:gd name="T1" fmla="*/ 8 h 36"/>
                <a:gd name="T2" fmla="*/ 9 w 36"/>
                <a:gd name="T3" fmla="*/ 0 h 36"/>
                <a:gd name="T4" fmla="*/ 0 w 36"/>
                <a:gd name="T5" fmla="*/ 9 h 36"/>
                <a:gd name="T6" fmla="*/ 9 w 36"/>
                <a:gd name="T7" fmla="*/ 18 h 36"/>
                <a:gd name="T8" fmla="*/ 0 w 36"/>
                <a:gd name="T9" fmla="*/ 26 h 36"/>
                <a:gd name="T10" fmla="*/ 9 w 36"/>
                <a:gd name="T11" fmla="*/ 36 h 36"/>
                <a:gd name="T12" fmla="*/ 18 w 36"/>
                <a:gd name="T13" fmla="*/ 27 h 36"/>
                <a:gd name="T14" fmla="*/ 27 w 36"/>
                <a:gd name="T15" fmla="*/ 36 h 36"/>
                <a:gd name="T16" fmla="*/ 36 w 36"/>
                <a:gd name="T17" fmla="*/ 26 h 36"/>
                <a:gd name="T18" fmla="*/ 27 w 36"/>
                <a:gd name="T19" fmla="*/ 18 h 36"/>
                <a:gd name="T20" fmla="*/ 36 w 36"/>
                <a:gd name="T21" fmla="*/ 9 h 36"/>
                <a:gd name="T22" fmla="*/ 27 w 36"/>
                <a:gd name="T23" fmla="*/ 0 h 36"/>
                <a:gd name="T24" fmla="*/ 18 w 36"/>
                <a:gd name="T25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6">
                  <a:moveTo>
                    <a:pt x="18" y="8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9" y="18"/>
                  </a:lnTo>
                  <a:lnTo>
                    <a:pt x="0" y="26"/>
                  </a:lnTo>
                  <a:lnTo>
                    <a:pt x="9" y="36"/>
                  </a:lnTo>
                  <a:lnTo>
                    <a:pt x="18" y="27"/>
                  </a:lnTo>
                  <a:lnTo>
                    <a:pt x="27" y="36"/>
                  </a:lnTo>
                  <a:lnTo>
                    <a:pt x="36" y="26"/>
                  </a:lnTo>
                  <a:lnTo>
                    <a:pt x="27" y="18"/>
                  </a:lnTo>
                  <a:lnTo>
                    <a:pt x="36" y="9"/>
                  </a:lnTo>
                  <a:lnTo>
                    <a:pt x="27" y="0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6" name="Gruppieren 425">
            <a:extLst>
              <a:ext uri="{FF2B5EF4-FFF2-40B4-BE49-F238E27FC236}">
                <a16:creationId xmlns:a16="http://schemas.microsoft.com/office/drawing/2014/main" id="{A4EDE16E-C8D5-4E45-9754-2FB341833ECD}"/>
              </a:ext>
            </a:extLst>
          </p:cNvPr>
          <p:cNvGrpSpPr/>
          <p:nvPr userDrawn="1"/>
        </p:nvGrpSpPr>
        <p:grpSpPr>
          <a:xfrm>
            <a:off x="4999257" y="2806994"/>
            <a:ext cx="239713" cy="250825"/>
            <a:chOff x="8230688" y="5033535"/>
            <a:chExt cx="239713" cy="250825"/>
          </a:xfrm>
        </p:grpSpPr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3BE2E2AE-070B-4080-86D5-571E1C27A3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54513" y="5158947"/>
              <a:ext cx="115888" cy="125413"/>
            </a:xfrm>
            <a:custGeom>
              <a:avLst/>
              <a:gdLst>
                <a:gd name="T0" fmla="*/ 107 w 183"/>
                <a:gd name="T1" fmla="*/ 0 h 198"/>
                <a:gd name="T2" fmla="*/ 78 w 183"/>
                <a:gd name="T3" fmla="*/ 17 h 198"/>
                <a:gd name="T4" fmla="*/ 137 w 183"/>
                <a:gd name="T5" fmla="*/ 118 h 198"/>
                <a:gd name="T6" fmla="*/ 64 w 183"/>
                <a:gd name="T7" fmla="*/ 118 h 198"/>
                <a:gd name="T8" fmla="*/ 87 w 183"/>
                <a:gd name="T9" fmla="*/ 95 h 198"/>
                <a:gd name="T10" fmla="*/ 63 w 183"/>
                <a:gd name="T11" fmla="*/ 71 h 198"/>
                <a:gd name="T12" fmla="*/ 0 w 183"/>
                <a:gd name="T13" fmla="*/ 134 h 198"/>
                <a:gd name="T14" fmla="*/ 63 w 183"/>
                <a:gd name="T15" fmla="*/ 198 h 198"/>
                <a:gd name="T16" fmla="*/ 87 w 183"/>
                <a:gd name="T17" fmla="*/ 174 h 198"/>
                <a:gd name="T18" fmla="*/ 64 w 183"/>
                <a:gd name="T19" fmla="*/ 151 h 198"/>
                <a:gd name="T20" fmla="*/ 166 w 183"/>
                <a:gd name="T21" fmla="*/ 151 h 198"/>
                <a:gd name="T22" fmla="*/ 180 w 183"/>
                <a:gd name="T23" fmla="*/ 143 h 198"/>
                <a:gd name="T24" fmla="*/ 180 w 183"/>
                <a:gd name="T25" fmla="*/ 126 h 198"/>
                <a:gd name="T26" fmla="*/ 107 w 183"/>
                <a:gd name="T2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198">
                  <a:moveTo>
                    <a:pt x="107" y="0"/>
                  </a:moveTo>
                  <a:lnTo>
                    <a:pt x="78" y="17"/>
                  </a:lnTo>
                  <a:lnTo>
                    <a:pt x="137" y="118"/>
                  </a:lnTo>
                  <a:lnTo>
                    <a:pt x="64" y="118"/>
                  </a:lnTo>
                  <a:lnTo>
                    <a:pt x="87" y="95"/>
                  </a:lnTo>
                  <a:lnTo>
                    <a:pt x="63" y="71"/>
                  </a:lnTo>
                  <a:lnTo>
                    <a:pt x="0" y="134"/>
                  </a:lnTo>
                  <a:lnTo>
                    <a:pt x="63" y="198"/>
                  </a:lnTo>
                  <a:lnTo>
                    <a:pt x="87" y="174"/>
                  </a:lnTo>
                  <a:lnTo>
                    <a:pt x="64" y="151"/>
                  </a:lnTo>
                  <a:lnTo>
                    <a:pt x="166" y="151"/>
                  </a:lnTo>
                  <a:cubicBezTo>
                    <a:pt x="171" y="151"/>
                    <a:pt x="177" y="148"/>
                    <a:pt x="180" y="143"/>
                  </a:cubicBezTo>
                  <a:cubicBezTo>
                    <a:pt x="183" y="138"/>
                    <a:pt x="183" y="131"/>
                    <a:pt x="180" y="126"/>
                  </a:cubicBezTo>
                  <a:lnTo>
                    <a:pt x="107" y="0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0F96922F-AB55-41B6-91FC-8E5F30B72D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5776" y="5033535"/>
              <a:ext cx="122238" cy="100013"/>
            </a:xfrm>
            <a:custGeom>
              <a:avLst/>
              <a:gdLst>
                <a:gd name="T0" fmla="*/ 83 w 193"/>
                <a:gd name="T1" fmla="*/ 137 h 160"/>
                <a:gd name="T2" fmla="*/ 170 w 193"/>
                <a:gd name="T3" fmla="*/ 160 h 160"/>
                <a:gd name="T4" fmla="*/ 193 w 193"/>
                <a:gd name="T5" fmla="*/ 73 h 160"/>
                <a:gd name="T6" fmla="*/ 161 w 193"/>
                <a:gd name="T7" fmla="*/ 65 h 160"/>
                <a:gd name="T8" fmla="*/ 152 w 193"/>
                <a:gd name="T9" fmla="*/ 97 h 160"/>
                <a:gd name="T10" fmla="*/ 101 w 193"/>
                <a:gd name="T11" fmla="*/ 8 h 160"/>
                <a:gd name="T12" fmla="*/ 87 w 193"/>
                <a:gd name="T13" fmla="*/ 0 h 160"/>
                <a:gd name="T14" fmla="*/ 72 w 193"/>
                <a:gd name="T15" fmla="*/ 8 h 160"/>
                <a:gd name="T16" fmla="*/ 0 w 193"/>
                <a:gd name="T17" fmla="*/ 134 h 160"/>
                <a:gd name="T18" fmla="*/ 29 w 193"/>
                <a:gd name="T19" fmla="*/ 151 h 160"/>
                <a:gd name="T20" fmla="*/ 87 w 193"/>
                <a:gd name="T21" fmla="*/ 50 h 160"/>
                <a:gd name="T22" fmla="*/ 123 w 193"/>
                <a:gd name="T23" fmla="*/ 113 h 160"/>
                <a:gd name="T24" fmla="*/ 92 w 193"/>
                <a:gd name="T25" fmla="*/ 105 h 160"/>
                <a:gd name="T26" fmla="*/ 83 w 193"/>
                <a:gd name="T27" fmla="*/ 1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60">
                  <a:moveTo>
                    <a:pt x="83" y="137"/>
                  </a:moveTo>
                  <a:lnTo>
                    <a:pt x="170" y="160"/>
                  </a:lnTo>
                  <a:lnTo>
                    <a:pt x="193" y="73"/>
                  </a:lnTo>
                  <a:lnTo>
                    <a:pt x="161" y="65"/>
                  </a:lnTo>
                  <a:lnTo>
                    <a:pt x="152" y="97"/>
                  </a:lnTo>
                  <a:lnTo>
                    <a:pt x="101" y="8"/>
                  </a:lnTo>
                  <a:cubicBezTo>
                    <a:pt x="98" y="3"/>
                    <a:pt x="93" y="0"/>
                    <a:pt x="87" y="0"/>
                  </a:cubicBezTo>
                  <a:cubicBezTo>
                    <a:pt x="81" y="0"/>
                    <a:pt x="75" y="3"/>
                    <a:pt x="72" y="8"/>
                  </a:cubicBezTo>
                  <a:lnTo>
                    <a:pt x="0" y="134"/>
                  </a:lnTo>
                  <a:lnTo>
                    <a:pt x="29" y="151"/>
                  </a:lnTo>
                  <a:lnTo>
                    <a:pt x="87" y="50"/>
                  </a:lnTo>
                  <a:lnTo>
                    <a:pt x="123" y="113"/>
                  </a:lnTo>
                  <a:lnTo>
                    <a:pt x="92" y="105"/>
                  </a:lnTo>
                  <a:lnTo>
                    <a:pt x="83" y="137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54CC4255-1A86-44CB-BEDD-FAFF4F242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30688" y="5152597"/>
              <a:ext cx="103188" cy="101600"/>
            </a:xfrm>
            <a:custGeom>
              <a:avLst/>
              <a:gdLst>
                <a:gd name="T0" fmla="*/ 3 w 163"/>
                <a:gd name="T1" fmla="*/ 152 h 160"/>
                <a:gd name="T2" fmla="*/ 17 w 163"/>
                <a:gd name="T3" fmla="*/ 160 h 160"/>
                <a:gd name="T4" fmla="*/ 163 w 163"/>
                <a:gd name="T5" fmla="*/ 160 h 160"/>
                <a:gd name="T6" fmla="*/ 163 w 163"/>
                <a:gd name="T7" fmla="*/ 127 h 160"/>
                <a:gd name="T8" fmla="*/ 46 w 163"/>
                <a:gd name="T9" fmla="*/ 127 h 160"/>
                <a:gd name="T10" fmla="*/ 83 w 163"/>
                <a:gd name="T11" fmla="*/ 64 h 160"/>
                <a:gd name="T12" fmla="*/ 91 w 163"/>
                <a:gd name="T13" fmla="*/ 95 h 160"/>
                <a:gd name="T14" fmla="*/ 123 w 163"/>
                <a:gd name="T15" fmla="*/ 87 h 160"/>
                <a:gd name="T16" fmla="*/ 100 w 163"/>
                <a:gd name="T17" fmla="*/ 0 h 160"/>
                <a:gd name="T18" fmla="*/ 13 w 163"/>
                <a:gd name="T19" fmla="*/ 23 h 160"/>
                <a:gd name="T20" fmla="*/ 22 w 163"/>
                <a:gd name="T21" fmla="*/ 55 h 160"/>
                <a:gd name="T22" fmla="*/ 54 w 163"/>
                <a:gd name="T23" fmla="*/ 47 h 160"/>
                <a:gd name="T24" fmla="*/ 3 w 163"/>
                <a:gd name="T25" fmla="*/ 135 h 160"/>
                <a:gd name="T26" fmla="*/ 3 w 163"/>
                <a:gd name="T27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160">
                  <a:moveTo>
                    <a:pt x="3" y="152"/>
                  </a:moveTo>
                  <a:cubicBezTo>
                    <a:pt x="6" y="157"/>
                    <a:pt x="11" y="160"/>
                    <a:pt x="17" y="160"/>
                  </a:cubicBezTo>
                  <a:lnTo>
                    <a:pt x="163" y="160"/>
                  </a:lnTo>
                  <a:lnTo>
                    <a:pt x="163" y="127"/>
                  </a:lnTo>
                  <a:lnTo>
                    <a:pt x="46" y="127"/>
                  </a:lnTo>
                  <a:lnTo>
                    <a:pt x="83" y="64"/>
                  </a:lnTo>
                  <a:lnTo>
                    <a:pt x="91" y="95"/>
                  </a:lnTo>
                  <a:lnTo>
                    <a:pt x="123" y="87"/>
                  </a:lnTo>
                  <a:lnTo>
                    <a:pt x="100" y="0"/>
                  </a:lnTo>
                  <a:lnTo>
                    <a:pt x="13" y="23"/>
                  </a:lnTo>
                  <a:lnTo>
                    <a:pt x="22" y="55"/>
                  </a:lnTo>
                  <a:lnTo>
                    <a:pt x="54" y="47"/>
                  </a:lnTo>
                  <a:lnTo>
                    <a:pt x="3" y="135"/>
                  </a:lnTo>
                  <a:cubicBezTo>
                    <a:pt x="0" y="140"/>
                    <a:pt x="0" y="147"/>
                    <a:pt x="3" y="152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A21D5366-DB6C-44D4-AE05-2410C975B88B}"/>
              </a:ext>
            </a:extLst>
          </p:cNvPr>
          <p:cNvGrpSpPr/>
          <p:nvPr userDrawn="1"/>
        </p:nvGrpSpPr>
        <p:grpSpPr>
          <a:xfrm>
            <a:off x="4415562" y="2806994"/>
            <a:ext cx="241300" cy="242887"/>
            <a:chOff x="7722688" y="5033535"/>
            <a:chExt cx="241300" cy="242887"/>
          </a:xfrm>
        </p:grpSpPr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2ADC9A0A-FCD8-4491-8739-69C12B0EF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7776" y="5033535"/>
              <a:ext cx="117475" cy="107950"/>
            </a:xfrm>
            <a:custGeom>
              <a:avLst/>
              <a:gdLst>
                <a:gd name="T0" fmla="*/ 172 w 183"/>
                <a:gd name="T1" fmla="*/ 172 h 172"/>
                <a:gd name="T2" fmla="*/ 183 w 183"/>
                <a:gd name="T3" fmla="*/ 89 h 172"/>
                <a:gd name="T4" fmla="*/ 156 w 183"/>
                <a:gd name="T5" fmla="*/ 104 h 172"/>
                <a:gd name="T6" fmla="*/ 101 w 183"/>
                <a:gd name="T7" fmla="*/ 8 h 172"/>
                <a:gd name="T8" fmla="*/ 87 w 183"/>
                <a:gd name="T9" fmla="*/ 0 h 172"/>
                <a:gd name="T10" fmla="*/ 72 w 183"/>
                <a:gd name="T11" fmla="*/ 8 h 172"/>
                <a:gd name="T12" fmla="*/ 0 w 183"/>
                <a:gd name="T13" fmla="*/ 134 h 172"/>
                <a:gd name="T14" fmla="*/ 29 w 183"/>
                <a:gd name="T15" fmla="*/ 151 h 172"/>
                <a:gd name="T16" fmla="*/ 87 w 183"/>
                <a:gd name="T17" fmla="*/ 50 h 172"/>
                <a:gd name="T18" fmla="*/ 128 w 183"/>
                <a:gd name="T19" fmla="*/ 120 h 172"/>
                <a:gd name="T20" fmla="*/ 96 w 183"/>
                <a:gd name="T21" fmla="*/ 139 h 172"/>
                <a:gd name="T22" fmla="*/ 172 w 183"/>
                <a:gd name="T2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72">
                  <a:moveTo>
                    <a:pt x="172" y="172"/>
                  </a:moveTo>
                  <a:lnTo>
                    <a:pt x="183" y="89"/>
                  </a:lnTo>
                  <a:lnTo>
                    <a:pt x="156" y="104"/>
                  </a:lnTo>
                  <a:lnTo>
                    <a:pt x="101" y="8"/>
                  </a:lnTo>
                  <a:cubicBezTo>
                    <a:pt x="98" y="3"/>
                    <a:pt x="93" y="0"/>
                    <a:pt x="87" y="0"/>
                  </a:cubicBezTo>
                  <a:cubicBezTo>
                    <a:pt x="81" y="0"/>
                    <a:pt x="75" y="3"/>
                    <a:pt x="72" y="8"/>
                  </a:cubicBezTo>
                  <a:lnTo>
                    <a:pt x="0" y="134"/>
                  </a:lnTo>
                  <a:lnTo>
                    <a:pt x="29" y="151"/>
                  </a:lnTo>
                  <a:lnTo>
                    <a:pt x="87" y="50"/>
                  </a:lnTo>
                  <a:lnTo>
                    <a:pt x="128" y="120"/>
                  </a:lnTo>
                  <a:lnTo>
                    <a:pt x="96" y="139"/>
                  </a:lnTo>
                  <a:lnTo>
                    <a:pt x="172" y="172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809B8B32-14B8-478F-88A3-86D81D6668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0163" y="5158947"/>
              <a:ext cx="123825" cy="117475"/>
            </a:xfrm>
            <a:custGeom>
              <a:avLst/>
              <a:gdLst>
                <a:gd name="T0" fmla="*/ 120 w 196"/>
                <a:gd name="T1" fmla="*/ 0 h 184"/>
                <a:gd name="T2" fmla="*/ 91 w 196"/>
                <a:gd name="T3" fmla="*/ 17 h 184"/>
                <a:gd name="T4" fmla="*/ 150 w 196"/>
                <a:gd name="T5" fmla="*/ 118 h 184"/>
                <a:gd name="T6" fmla="*/ 67 w 196"/>
                <a:gd name="T7" fmla="*/ 118 h 184"/>
                <a:gd name="T8" fmla="*/ 67 w 196"/>
                <a:gd name="T9" fmla="*/ 84 h 184"/>
                <a:gd name="T10" fmla="*/ 0 w 196"/>
                <a:gd name="T11" fmla="*/ 134 h 184"/>
                <a:gd name="T12" fmla="*/ 67 w 196"/>
                <a:gd name="T13" fmla="*/ 184 h 184"/>
                <a:gd name="T14" fmla="*/ 67 w 196"/>
                <a:gd name="T15" fmla="*/ 151 h 184"/>
                <a:gd name="T16" fmla="*/ 179 w 196"/>
                <a:gd name="T17" fmla="*/ 151 h 184"/>
                <a:gd name="T18" fmla="*/ 193 w 196"/>
                <a:gd name="T19" fmla="*/ 143 h 184"/>
                <a:gd name="T20" fmla="*/ 193 w 196"/>
                <a:gd name="T21" fmla="*/ 126 h 184"/>
                <a:gd name="T22" fmla="*/ 120 w 196"/>
                <a:gd name="T23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84">
                  <a:moveTo>
                    <a:pt x="120" y="0"/>
                  </a:moveTo>
                  <a:lnTo>
                    <a:pt x="91" y="17"/>
                  </a:lnTo>
                  <a:lnTo>
                    <a:pt x="150" y="118"/>
                  </a:lnTo>
                  <a:lnTo>
                    <a:pt x="67" y="118"/>
                  </a:lnTo>
                  <a:lnTo>
                    <a:pt x="67" y="84"/>
                  </a:lnTo>
                  <a:lnTo>
                    <a:pt x="0" y="134"/>
                  </a:lnTo>
                  <a:lnTo>
                    <a:pt x="67" y="184"/>
                  </a:lnTo>
                  <a:lnTo>
                    <a:pt x="67" y="151"/>
                  </a:lnTo>
                  <a:lnTo>
                    <a:pt x="179" y="151"/>
                  </a:lnTo>
                  <a:cubicBezTo>
                    <a:pt x="184" y="151"/>
                    <a:pt x="190" y="148"/>
                    <a:pt x="193" y="143"/>
                  </a:cubicBezTo>
                  <a:cubicBezTo>
                    <a:pt x="196" y="138"/>
                    <a:pt x="196" y="131"/>
                    <a:pt x="193" y="126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CBD41A01-CD0E-4B50-BD8F-9948382150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22688" y="5147835"/>
              <a:ext cx="103188" cy="106363"/>
            </a:xfrm>
            <a:custGeom>
              <a:avLst/>
              <a:gdLst>
                <a:gd name="T0" fmla="*/ 86 w 163"/>
                <a:gd name="T1" fmla="*/ 66 h 169"/>
                <a:gd name="T2" fmla="*/ 115 w 163"/>
                <a:gd name="T3" fmla="*/ 82 h 169"/>
                <a:gd name="T4" fmla="*/ 105 w 163"/>
                <a:gd name="T5" fmla="*/ 0 h 169"/>
                <a:gd name="T6" fmla="*/ 28 w 163"/>
                <a:gd name="T7" fmla="*/ 32 h 169"/>
                <a:gd name="T8" fmla="*/ 58 w 163"/>
                <a:gd name="T9" fmla="*/ 49 h 169"/>
                <a:gd name="T10" fmla="*/ 3 w 163"/>
                <a:gd name="T11" fmla="*/ 144 h 169"/>
                <a:gd name="T12" fmla="*/ 3 w 163"/>
                <a:gd name="T13" fmla="*/ 161 h 169"/>
                <a:gd name="T14" fmla="*/ 17 w 163"/>
                <a:gd name="T15" fmla="*/ 169 h 169"/>
                <a:gd name="T16" fmla="*/ 163 w 163"/>
                <a:gd name="T17" fmla="*/ 169 h 169"/>
                <a:gd name="T18" fmla="*/ 163 w 163"/>
                <a:gd name="T19" fmla="*/ 136 h 169"/>
                <a:gd name="T20" fmla="*/ 46 w 163"/>
                <a:gd name="T21" fmla="*/ 136 h 169"/>
                <a:gd name="T22" fmla="*/ 86 w 163"/>
                <a:gd name="T23" fmla="*/ 6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69">
                  <a:moveTo>
                    <a:pt x="86" y="66"/>
                  </a:moveTo>
                  <a:lnTo>
                    <a:pt x="115" y="82"/>
                  </a:lnTo>
                  <a:lnTo>
                    <a:pt x="105" y="0"/>
                  </a:lnTo>
                  <a:lnTo>
                    <a:pt x="28" y="32"/>
                  </a:lnTo>
                  <a:lnTo>
                    <a:pt x="58" y="49"/>
                  </a:lnTo>
                  <a:lnTo>
                    <a:pt x="3" y="144"/>
                  </a:lnTo>
                  <a:cubicBezTo>
                    <a:pt x="0" y="149"/>
                    <a:pt x="0" y="156"/>
                    <a:pt x="3" y="161"/>
                  </a:cubicBezTo>
                  <a:cubicBezTo>
                    <a:pt x="6" y="166"/>
                    <a:pt x="11" y="169"/>
                    <a:pt x="17" y="169"/>
                  </a:cubicBezTo>
                  <a:lnTo>
                    <a:pt x="163" y="169"/>
                  </a:lnTo>
                  <a:lnTo>
                    <a:pt x="163" y="136"/>
                  </a:lnTo>
                  <a:lnTo>
                    <a:pt x="46" y="136"/>
                  </a:lnTo>
                  <a:lnTo>
                    <a:pt x="86" y="6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3" name="Freeform 228">
            <a:extLst>
              <a:ext uri="{FF2B5EF4-FFF2-40B4-BE49-F238E27FC236}">
                <a16:creationId xmlns:a16="http://schemas.microsoft.com/office/drawing/2014/main" id="{AA2248F0-FDCA-47F1-8CD9-69A6BEB16E43}"/>
              </a:ext>
            </a:extLst>
          </p:cNvPr>
          <p:cNvSpPr>
            <a:spLocks/>
          </p:cNvSpPr>
          <p:nvPr userDrawn="1"/>
        </p:nvSpPr>
        <p:spPr bwMode="auto">
          <a:xfrm>
            <a:off x="9185055" y="2251948"/>
            <a:ext cx="254000" cy="254000"/>
          </a:xfrm>
          <a:custGeom>
            <a:avLst/>
            <a:gdLst>
              <a:gd name="T0" fmla="*/ 60 w 160"/>
              <a:gd name="T1" fmla="*/ 103 h 160"/>
              <a:gd name="T2" fmla="*/ 83 w 160"/>
              <a:gd name="T3" fmla="*/ 127 h 160"/>
              <a:gd name="T4" fmla="*/ 139 w 160"/>
              <a:gd name="T5" fmla="*/ 71 h 160"/>
              <a:gd name="T6" fmla="*/ 153 w 160"/>
              <a:gd name="T7" fmla="*/ 85 h 160"/>
              <a:gd name="T8" fmla="*/ 153 w 160"/>
              <a:gd name="T9" fmla="*/ 48 h 160"/>
              <a:gd name="T10" fmla="*/ 115 w 160"/>
              <a:gd name="T11" fmla="*/ 47 h 160"/>
              <a:gd name="T12" fmla="*/ 130 w 160"/>
              <a:gd name="T13" fmla="*/ 62 h 160"/>
              <a:gd name="T14" fmla="*/ 83 w 160"/>
              <a:gd name="T15" fmla="*/ 108 h 160"/>
              <a:gd name="T16" fmla="*/ 60 w 160"/>
              <a:gd name="T17" fmla="*/ 84 h 160"/>
              <a:gd name="T18" fmla="*/ 13 w 160"/>
              <a:gd name="T19" fmla="*/ 131 h 160"/>
              <a:gd name="T20" fmla="*/ 13 w 160"/>
              <a:gd name="T21" fmla="*/ 110 h 160"/>
              <a:gd name="T22" fmla="*/ 72 w 160"/>
              <a:gd name="T23" fmla="*/ 51 h 160"/>
              <a:gd name="T24" fmla="*/ 86 w 160"/>
              <a:gd name="T25" fmla="*/ 65 h 160"/>
              <a:gd name="T26" fmla="*/ 86 w 160"/>
              <a:gd name="T27" fmla="*/ 28 h 160"/>
              <a:gd name="T28" fmla="*/ 48 w 160"/>
              <a:gd name="T29" fmla="*/ 27 h 160"/>
              <a:gd name="T30" fmla="*/ 63 w 160"/>
              <a:gd name="T31" fmla="*/ 42 h 160"/>
              <a:gd name="T32" fmla="*/ 13 w 160"/>
              <a:gd name="T33" fmla="*/ 91 h 160"/>
              <a:gd name="T34" fmla="*/ 13 w 160"/>
              <a:gd name="T35" fmla="*/ 0 h 160"/>
              <a:gd name="T36" fmla="*/ 0 w 160"/>
              <a:gd name="T37" fmla="*/ 0 h 160"/>
              <a:gd name="T38" fmla="*/ 0 w 160"/>
              <a:gd name="T39" fmla="*/ 160 h 160"/>
              <a:gd name="T40" fmla="*/ 160 w 160"/>
              <a:gd name="T41" fmla="*/ 160 h 160"/>
              <a:gd name="T42" fmla="*/ 160 w 160"/>
              <a:gd name="T43" fmla="*/ 147 h 160"/>
              <a:gd name="T44" fmla="*/ 16 w 160"/>
              <a:gd name="T45" fmla="*/ 147 h 160"/>
              <a:gd name="T46" fmla="*/ 60 w 160"/>
              <a:gd name="T47" fmla="*/ 10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60">
                <a:moveTo>
                  <a:pt x="60" y="103"/>
                </a:moveTo>
                <a:lnTo>
                  <a:pt x="83" y="127"/>
                </a:lnTo>
                <a:lnTo>
                  <a:pt x="139" y="71"/>
                </a:lnTo>
                <a:lnTo>
                  <a:pt x="153" y="85"/>
                </a:lnTo>
                <a:lnTo>
                  <a:pt x="153" y="48"/>
                </a:lnTo>
                <a:lnTo>
                  <a:pt x="115" y="47"/>
                </a:lnTo>
                <a:lnTo>
                  <a:pt x="130" y="62"/>
                </a:lnTo>
                <a:lnTo>
                  <a:pt x="83" y="108"/>
                </a:lnTo>
                <a:lnTo>
                  <a:pt x="60" y="84"/>
                </a:lnTo>
                <a:lnTo>
                  <a:pt x="13" y="131"/>
                </a:lnTo>
                <a:lnTo>
                  <a:pt x="13" y="110"/>
                </a:lnTo>
                <a:lnTo>
                  <a:pt x="72" y="51"/>
                </a:lnTo>
                <a:lnTo>
                  <a:pt x="86" y="65"/>
                </a:lnTo>
                <a:lnTo>
                  <a:pt x="86" y="28"/>
                </a:lnTo>
                <a:lnTo>
                  <a:pt x="48" y="27"/>
                </a:lnTo>
                <a:lnTo>
                  <a:pt x="63" y="42"/>
                </a:lnTo>
                <a:lnTo>
                  <a:pt x="13" y="91"/>
                </a:lnTo>
                <a:lnTo>
                  <a:pt x="13" y="0"/>
                </a:lnTo>
                <a:lnTo>
                  <a:pt x="0" y="0"/>
                </a:lnTo>
                <a:lnTo>
                  <a:pt x="0" y="160"/>
                </a:lnTo>
                <a:lnTo>
                  <a:pt x="160" y="160"/>
                </a:lnTo>
                <a:lnTo>
                  <a:pt x="160" y="147"/>
                </a:lnTo>
                <a:lnTo>
                  <a:pt x="16" y="147"/>
                </a:lnTo>
                <a:lnTo>
                  <a:pt x="60" y="103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C3BDF0A0-7865-4563-A9F7-917AB5AF6CB5}"/>
              </a:ext>
            </a:extLst>
          </p:cNvPr>
          <p:cNvGrpSpPr/>
          <p:nvPr userDrawn="1"/>
        </p:nvGrpSpPr>
        <p:grpSpPr>
          <a:xfrm>
            <a:off x="7427239" y="2241630"/>
            <a:ext cx="212725" cy="219075"/>
            <a:chOff x="9254626" y="5554235"/>
            <a:chExt cx="212725" cy="219075"/>
          </a:xfrm>
        </p:grpSpPr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B491F656-BCD1-4E99-889A-B8D1B9D398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27651" y="5554235"/>
              <a:ext cx="139700" cy="196850"/>
            </a:xfrm>
            <a:custGeom>
              <a:avLst/>
              <a:gdLst>
                <a:gd name="T0" fmla="*/ 172 w 221"/>
                <a:gd name="T1" fmla="*/ 61 h 311"/>
                <a:gd name="T2" fmla="*/ 0 w 221"/>
                <a:gd name="T3" fmla="*/ 20 h 311"/>
                <a:gd name="T4" fmla="*/ 11 w 221"/>
                <a:gd name="T5" fmla="*/ 52 h 311"/>
                <a:gd name="T6" fmla="*/ 148 w 221"/>
                <a:gd name="T7" fmla="*/ 84 h 311"/>
                <a:gd name="T8" fmla="*/ 187 w 221"/>
                <a:gd name="T9" fmla="*/ 179 h 311"/>
                <a:gd name="T10" fmla="*/ 163 w 221"/>
                <a:gd name="T11" fmla="*/ 256 h 311"/>
                <a:gd name="T12" fmla="*/ 135 w 221"/>
                <a:gd name="T13" fmla="*/ 228 h 311"/>
                <a:gd name="T14" fmla="*/ 135 w 221"/>
                <a:gd name="T15" fmla="*/ 311 h 311"/>
                <a:gd name="T16" fmla="*/ 219 w 221"/>
                <a:gd name="T17" fmla="*/ 311 h 311"/>
                <a:gd name="T18" fmla="*/ 187 w 221"/>
                <a:gd name="T19" fmla="*/ 280 h 311"/>
                <a:gd name="T20" fmla="*/ 221 w 221"/>
                <a:gd name="T21" fmla="*/ 179 h 311"/>
                <a:gd name="T22" fmla="*/ 172 w 221"/>
                <a:gd name="T23" fmla="*/ 6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311">
                  <a:moveTo>
                    <a:pt x="172" y="61"/>
                  </a:moveTo>
                  <a:cubicBezTo>
                    <a:pt x="127" y="16"/>
                    <a:pt x="61" y="0"/>
                    <a:pt x="0" y="20"/>
                  </a:cubicBezTo>
                  <a:lnTo>
                    <a:pt x="11" y="52"/>
                  </a:lnTo>
                  <a:cubicBezTo>
                    <a:pt x="59" y="36"/>
                    <a:pt x="112" y="48"/>
                    <a:pt x="148" y="84"/>
                  </a:cubicBezTo>
                  <a:cubicBezTo>
                    <a:pt x="173" y="110"/>
                    <a:pt x="187" y="143"/>
                    <a:pt x="187" y="179"/>
                  </a:cubicBezTo>
                  <a:cubicBezTo>
                    <a:pt x="187" y="207"/>
                    <a:pt x="179" y="233"/>
                    <a:pt x="163" y="256"/>
                  </a:cubicBezTo>
                  <a:lnTo>
                    <a:pt x="135" y="228"/>
                  </a:lnTo>
                  <a:lnTo>
                    <a:pt x="135" y="311"/>
                  </a:lnTo>
                  <a:lnTo>
                    <a:pt x="219" y="311"/>
                  </a:lnTo>
                  <a:lnTo>
                    <a:pt x="187" y="280"/>
                  </a:lnTo>
                  <a:cubicBezTo>
                    <a:pt x="209" y="251"/>
                    <a:pt x="221" y="216"/>
                    <a:pt x="221" y="179"/>
                  </a:cubicBezTo>
                  <a:cubicBezTo>
                    <a:pt x="221" y="134"/>
                    <a:pt x="203" y="92"/>
                    <a:pt x="172" y="61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8171945C-00E1-4C78-90F3-71B8187FF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4626" y="5582810"/>
              <a:ext cx="141288" cy="190500"/>
            </a:xfrm>
            <a:custGeom>
              <a:avLst/>
              <a:gdLst>
                <a:gd name="T0" fmla="*/ 84 w 221"/>
                <a:gd name="T1" fmla="*/ 83 h 300"/>
                <a:gd name="T2" fmla="*/ 84 w 221"/>
                <a:gd name="T3" fmla="*/ 0 h 300"/>
                <a:gd name="T4" fmla="*/ 0 w 221"/>
                <a:gd name="T5" fmla="*/ 0 h 300"/>
                <a:gd name="T6" fmla="*/ 34 w 221"/>
                <a:gd name="T7" fmla="*/ 33 h 300"/>
                <a:gd name="T8" fmla="*/ 1 w 221"/>
                <a:gd name="T9" fmla="*/ 132 h 300"/>
                <a:gd name="T10" fmla="*/ 50 w 221"/>
                <a:gd name="T11" fmla="*/ 251 h 300"/>
                <a:gd name="T12" fmla="*/ 168 w 221"/>
                <a:gd name="T13" fmla="*/ 300 h 300"/>
                <a:gd name="T14" fmla="*/ 221 w 221"/>
                <a:gd name="T15" fmla="*/ 291 h 300"/>
                <a:gd name="T16" fmla="*/ 211 w 221"/>
                <a:gd name="T17" fmla="*/ 259 h 300"/>
                <a:gd name="T18" fmla="*/ 74 w 221"/>
                <a:gd name="T19" fmla="*/ 227 h 300"/>
                <a:gd name="T20" fmla="*/ 34 w 221"/>
                <a:gd name="T21" fmla="*/ 132 h 300"/>
                <a:gd name="T22" fmla="*/ 58 w 221"/>
                <a:gd name="T23" fmla="*/ 57 h 300"/>
                <a:gd name="T24" fmla="*/ 84 w 221"/>
                <a:gd name="T25" fmla="*/ 8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300">
                  <a:moveTo>
                    <a:pt x="84" y="83"/>
                  </a:moveTo>
                  <a:lnTo>
                    <a:pt x="84" y="0"/>
                  </a:lnTo>
                  <a:lnTo>
                    <a:pt x="0" y="0"/>
                  </a:lnTo>
                  <a:lnTo>
                    <a:pt x="34" y="33"/>
                  </a:lnTo>
                  <a:cubicBezTo>
                    <a:pt x="13" y="62"/>
                    <a:pt x="1" y="96"/>
                    <a:pt x="1" y="132"/>
                  </a:cubicBezTo>
                  <a:cubicBezTo>
                    <a:pt x="1" y="177"/>
                    <a:pt x="19" y="219"/>
                    <a:pt x="50" y="251"/>
                  </a:cubicBezTo>
                  <a:cubicBezTo>
                    <a:pt x="82" y="283"/>
                    <a:pt x="124" y="300"/>
                    <a:pt x="168" y="300"/>
                  </a:cubicBezTo>
                  <a:cubicBezTo>
                    <a:pt x="186" y="300"/>
                    <a:pt x="204" y="297"/>
                    <a:pt x="221" y="291"/>
                  </a:cubicBezTo>
                  <a:lnTo>
                    <a:pt x="211" y="259"/>
                  </a:lnTo>
                  <a:cubicBezTo>
                    <a:pt x="162" y="276"/>
                    <a:pt x="110" y="263"/>
                    <a:pt x="74" y="227"/>
                  </a:cubicBezTo>
                  <a:cubicBezTo>
                    <a:pt x="48" y="202"/>
                    <a:pt x="34" y="168"/>
                    <a:pt x="34" y="132"/>
                  </a:cubicBezTo>
                  <a:cubicBezTo>
                    <a:pt x="34" y="105"/>
                    <a:pt x="43" y="79"/>
                    <a:pt x="58" y="57"/>
                  </a:cubicBezTo>
                  <a:lnTo>
                    <a:pt x="84" y="8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CE74A66A-215E-4650-9FCD-10738113AEDB}"/>
              </a:ext>
            </a:extLst>
          </p:cNvPr>
          <p:cNvGrpSpPr/>
          <p:nvPr userDrawn="1"/>
        </p:nvGrpSpPr>
        <p:grpSpPr>
          <a:xfrm>
            <a:off x="6850296" y="2234486"/>
            <a:ext cx="212725" cy="219075"/>
            <a:chOff x="8748213" y="5554235"/>
            <a:chExt cx="212725" cy="219075"/>
          </a:xfrm>
        </p:grpSpPr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81BB3646-7A24-49FF-8101-6D4E30B90B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21238" y="5554235"/>
              <a:ext cx="139700" cy="196850"/>
            </a:xfrm>
            <a:custGeom>
              <a:avLst/>
              <a:gdLst>
                <a:gd name="T0" fmla="*/ 172 w 221"/>
                <a:gd name="T1" fmla="*/ 61 h 311"/>
                <a:gd name="T2" fmla="*/ 0 w 221"/>
                <a:gd name="T3" fmla="*/ 20 h 311"/>
                <a:gd name="T4" fmla="*/ 11 w 221"/>
                <a:gd name="T5" fmla="*/ 52 h 311"/>
                <a:gd name="T6" fmla="*/ 148 w 221"/>
                <a:gd name="T7" fmla="*/ 84 h 311"/>
                <a:gd name="T8" fmla="*/ 187 w 221"/>
                <a:gd name="T9" fmla="*/ 179 h 311"/>
                <a:gd name="T10" fmla="*/ 163 w 221"/>
                <a:gd name="T11" fmla="*/ 256 h 311"/>
                <a:gd name="T12" fmla="*/ 135 w 221"/>
                <a:gd name="T13" fmla="*/ 228 h 311"/>
                <a:gd name="T14" fmla="*/ 135 w 221"/>
                <a:gd name="T15" fmla="*/ 311 h 311"/>
                <a:gd name="T16" fmla="*/ 219 w 221"/>
                <a:gd name="T17" fmla="*/ 311 h 311"/>
                <a:gd name="T18" fmla="*/ 187 w 221"/>
                <a:gd name="T19" fmla="*/ 280 h 311"/>
                <a:gd name="T20" fmla="*/ 221 w 221"/>
                <a:gd name="T21" fmla="*/ 179 h 311"/>
                <a:gd name="T22" fmla="*/ 172 w 221"/>
                <a:gd name="T23" fmla="*/ 6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1" h="311">
                  <a:moveTo>
                    <a:pt x="172" y="61"/>
                  </a:moveTo>
                  <a:cubicBezTo>
                    <a:pt x="127" y="16"/>
                    <a:pt x="61" y="0"/>
                    <a:pt x="0" y="20"/>
                  </a:cubicBezTo>
                  <a:lnTo>
                    <a:pt x="11" y="52"/>
                  </a:lnTo>
                  <a:cubicBezTo>
                    <a:pt x="59" y="36"/>
                    <a:pt x="112" y="48"/>
                    <a:pt x="148" y="84"/>
                  </a:cubicBezTo>
                  <a:cubicBezTo>
                    <a:pt x="173" y="110"/>
                    <a:pt x="187" y="143"/>
                    <a:pt x="187" y="179"/>
                  </a:cubicBezTo>
                  <a:cubicBezTo>
                    <a:pt x="187" y="207"/>
                    <a:pt x="179" y="233"/>
                    <a:pt x="163" y="256"/>
                  </a:cubicBezTo>
                  <a:lnTo>
                    <a:pt x="135" y="228"/>
                  </a:lnTo>
                  <a:lnTo>
                    <a:pt x="135" y="311"/>
                  </a:lnTo>
                  <a:lnTo>
                    <a:pt x="219" y="311"/>
                  </a:lnTo>
                  <a:lnTo>
                    <a:pt x="187" y="280"/>
                  </a:lnTo>
                  <a:cubicBezTo>
                    <a:pt x="209" y="251"/>
                    <a:pt x="221" y="216"/>
                    <a:pt x="221" y="179"/>
                  </a:cubicBezTo>
                  <a:cubicBezTo>
                    <a:pt x="221" y="134"/>
                    <a:pt x="203" y="92"/>
                    <a:pt x="172" y="61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EFE73D87-831C-4157-B58A-C402FC83B6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48213" y="5582810"/>
              <a:ext cx="139700" cy="190500"/>
            </a:xfrm>
            <a:custGeom>
              <a:avLst/>
              <a:gdLst>
                <a:gd name="T0" fmla="*/ 50 w 221"/>
                <a:gd name="T1" fmla="*/ 251 h 300"/>
                <a:gd name="T2" fmla="*/ 168 w 221"/>
                <a:gd name="T3" fmla="*/ 300 h 300"/>
                <a:gd name="T4" fmla="*/ 221 w 221"/>
                <a:gd name="T5" fmla="*/ 291 h 300"/>
                <a:gd name="T6" fmla="*/ 211 w 221"/>
                <a:gd name="T7" fmla="*/ 259 h 300"/>
                <a:gd name="T8" fmla="*/ 74 w 221"/>
                <a:gd name="T9" fmla="*/ 227 h 300"/>
                <a:gd name="T10" fmla="*/ 34 w 221"/>
                <a:gd name="T11" fmla="*/ 132 h 300"/>
                <a:gd name="T12" fmla="*/ 58 w 221"/>
                <a:gd name="T13" fmla="*/ 57 h 300"/>
                <a:gd name="T14" fmla="*/ 84 w 221"/>
                <a:gd name="T15" fmla="*/ 83 h 300"/>
                <a:gd name="T16" fmla="*/ 84 w 221"/>
                <a:gd name="T17" fmla="*/ 0 h 300"/>
                <a:gd name="T18" fmla="*/ 0 w 221"/>
                <a:gd name="T19" fmla="*/ 0 h 300"/>
                <a:gd name="T20" fmla="*/ 34 w 221"/>
                <a:gd name="T21" fmla="*/ 33 h 300"/>
                <a:gd name="T22" fmla="*/ 1 w 221"/>
                <a:gd name="T23" fmla="*/ 132 h 300"/>
                <a:gd name="T24" fmla="*/ 50 w 221"/>
                <a:gd name="T25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300">
                  <a:moveTo>
                    <a:pt x="50" y="251"/>
                  </a:moveTo>
                  <a:cubicBezTo>
                    <a:pt x="82" y="283"/>
                    <a:pt x="124" y="300"/>
                    <a:pt x="168" y="300"/>
                  </a:cubicBezTo>
                  <a:cubicBezTo>
                    <a:pt x="186" y="300"/>
                    <a:pt x="204" y="297"/>
                    <a:pt x="221" y="291"/>
                  </a:cubicBezTo>
                  <a:lnTo>
                    <a:pt x="211" y="259"/>
                  </a:lnTo>
                  <a:cubicBezTo>
                    <a:pt x="162" y="276"/>
                    <a:pt x="110" y="263"/>
                    <a:pt x="74" y="227"/>
                  </a:cubicBezTo>
                  <a:cubicBezTo>
                    <a:pt x="48" y="202"/>
                    <a:pt x="34" y="168"/>
                    <a:pt x="34" y="132"/>
                  </a:cubicBezTo>
                  <a:cubicBezTo>
                    <a:pt x="34" y="105"/>
                    <a:pt x="43" y="79"/>
                    <a:pt x="58" y="57"/>
                  </a:cubicBezTo>
                  <a:lnTo>
                    <a:pt x="84" y="8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34" y="33"/>
                  </a:lnTo>
                  <a:cubicBezTo>
                    <a:pt x="13" y="62"/>
                    <a:pt x="1" y="96"/>
                    <a:pt x="1" y="132"/>
                  </a:cubicBezTo>
                  <a:cubicBezTo>
                    <a:pt x="1" y="177"/>
                    <a:pt x="19" y="219"/>
                    <a:pt x="50" y="25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235">
              <a:extLst>
                <a:ext uri="{FF2B5EF4-FFF2-40B4-BE49-F238E27FC236}">
                  <a16:creationId xmlns:a16="http://schemas.microsoft.com/office/drawing/2014/main" id="{988B4530-F72D-4023-90CA-32DD82367D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43463" y="5603447"/>
              <a:ext cx="20638" cy="84138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Rectangle 236">
              <a:extLst>
                <a:ext uri="{FF2B5EF4-FFF2-40B4-BE49-F238E27FC236}">
                  <a16:creationId xmlns:a16="http://schemas.microsoft.com/office/drawing/2014/main" id="{561E607B-FD51-407B-A73F-0A41704D6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843463" y="5698697"/>
              <a:ext cx="20638" cy="20638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31" name="Gruppieren 430">
            <a:extLst>
              <a:ext uri="{FF2B5EF4-FFF2-40B4-BE49-F238E27FC236}">
                <a16:creationId xmlns:a16="http://schemas.microsoft.com/office/drawing/2014/main" id="{C7DD8E2E-292A-4F3F-B3FF-82ACAE6EE143}"/>
              </a:ext>
            </a:extLst>
          </p:cNvPr>
          <p:cNvGrpSpPr/>
          <p:nvPr userDrawn="1"/>
        </p:nvGrpSpPr>
        <p:grpSpPr>
          <a:xfrm>
            <a:off x="8004182" y="2260022"/>
            <a:ext cx="225425" cy="225425"/>
            <a:chOff x="9754688" y="5554235"/>
            <a:chExt cx="225425" cy="225425"/>
          </a:xfrm>
        </p:grpSpPr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FC1DF42B-F037-4BEA-9A44-D5110C8000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626" y="5582810"/>
              <a:ext cx="52388" cy="133350"/>
            </a:xfrm>
            <a:custGeom>
              <a:avLst/>
              <a:gdLst>
                <a:gd name="T0" fmla="*/ 34 w 84"/>
                <a:gd name="T1" fmla="*/ 33 h 210"/>
                <a:gd name="T2" fmla="*/ 1 w 84"/>
                <a:gd name="T3" fmla="*/ 132 h 210"/>
                <a:gd name="T4" fmla="*/ 20 w 84"/>
                <a:gd name="T5" fmla="*/ 210 h 210"/>
                <a:gd name="T6" fmla="*/ 45 w 84"/>
                <a:gd name="T7" fmla="*/ 185 h 210"/>
                <a:gd name="T8" fmla="*/ 34 w 84"/>
                <a:gd name="T9" fmla="*/ 132 h 210"/>
                <a:gd name="T10" fmla="*/ 58 w 84"/>
                <a:gd name="T11" fmla="*/ 57 h 210"/>
                <a:gd name="T12" fmla="*/ 84 w 84"/>
                <a:gd name="T13" fmla="*/ 83 h 210"/>
                <a:gd name="T14" fmla="*/ 84 w 84"/>
                <a:gd name="T15" fmla="*/ 0 h 210"/>
                <a:gd name="T16" fmla="*/ 0 w 84"/>
                <a:gd name="T17" fmla="*/ 0 h 210"/>
                <a:gd name="T18" fmla="*/ 34 w 84"/>
                <a:gd name="T19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10">
                  <a:moveTo>
                    <a:pt x="34" y="33"/>
                  </a:moveTo>
                  <a:cubicBezTo>
                    <a:pt x="13" y="62"/>
                    <a:pt x="1" y="96"/>
                    <a:pt x="1" y="132"/>
                  </a:cubicBezTo>
                  <a:cubicBezTo>
                    <a:pt x="1" y="160"/>
                    <a:pt x="8" y="186"/>
                    <a:pt x="20" y="210"/>
                  </a:cubicBezTo>
                  <a:lnTo>
                    <a:pt x="45" y="185"/>
                  </a:lnTo>
                  <a:cubicBezTo>
                    <a:pt x="38" y="168"/>
                    <a:pt x="34" y="151"/>
                    <a:pt x="34" y="132"/>
                  </a:cubicBezTo>
                  <a:cubicBezTo>
                    <a:pt x="34" y="105"/>
                    <a:pt x="43" y="79"/>
                    <a:pt x="58" y="57"/>
                  </a:cubicBezTo>
                  <a:lnTo>
                    <a:pt x="84" y="8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6808FDA9-67B1-4B70-8E9D-9A1D18DA8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4688" y="5554235"/>
              <a:ext cx="225425" cy="225425"/>
            </a:xfrm>
            <a:custGeom>
              <a:avLst/>
              <a:gdLst>
                <a:gd name="T0" fmla="*/ 23 w 356"/>
                <a:gd name="T1" fmla="*/ 356 h 356"/>
                <a:gd name="T2" fmla="*/ 73 w 356"/>
                <a:gd name="T3" fmla="*/ 306 h 356"/>
                <a:gd name="T4" fmla="*/ 179 w 356"/>
                <a:gd name="T5" fmla="*/ 345 h 356"/>
                <a:gd name="T6" fmla="*/ 232 w 356"/>
                <a:gd name="T7" fmla="*/ 336 h 356"/>
                <a:gd name="T8" fmla="*/ 222 w 356"/>
                <a:gd name="T9" fmla="*/ 304 h 356"/>
                <a:gd name="T10" fmla="*/ 97 w 356"/>
                <a:gd name="T11" fmla="*/ 283 h 356"/>
                <a:gd name="T12" fmla="*/ 284 w 356"/>
                <a:gd name="T13" fmla="*/ 96 h 356"/>
                <a:gd name="T14" fmla="*/ 313 w 356"/>
                <a:gd name="T15" fmla="*/ 179 h 356"/>
                <a:gd name="T16" fmla="*/ 289 w 356"/>
                <a:gd name="T17" fmla="*/ 256 h 356"/>
                <a:gd name="T18" fmla="*/ 261 w 356"/>
                <a:gd name="T19" fmla="*/ 228 h 356"/>
                <a:gd name="T20" fmla="*/ 261 w 356"/>
                <a:gd name="T21" fmla="*/ 311 h 356"/>
                <a:gd name="T22" fmla="*/ 345 w 356"/>
                <a:gd name="T23" fmla="*/ 311 h 356"/>
                <a:gd name="T24" fmla="*/ 313 w 356"/>
                <a:gd name="T25" fmla="*/ 280 h 356"/>
                <a:gd name="T26" fmla="*/ 347 w 356"/>
                <a:gd name="T27" fmla="*/ 179 h 356"/>
                <a:gd name="T28" fmla="*/ 308 w 356"/>
                <a:gd name="T29" fmla="*/ 72 h 356"/>
                <a:gd name="T30" fmla="*/ 356 w 356"/>
                <a:gd name="T31" fmla="*/ 23 h 356"/>
                <a:gd name="T32" fmla="*/ 333 w 356"/>
                <a:gd name="T33" fmla="*/ 0 h 356"/>
                <a:gd name="T34" fmla="*/ 0 w 356"/>
                <a:gd name="T35" fmla="*/ 333 h 356"/>
                <a:gd name="T36" fmla="*/ 23 w 356"/>
                <a:gd name="T3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6" h="356">
                  <a:moveTo>
                    <a:pt x="23" y="356"/>
                  </a:moveTo>
                  <a:lnTo>
                    <a:pt x="73" y="306"/>
                  </a:lnTo>
                  <a:cubicBezTo>
                    <a:pt x="103" y="331"/>
                    <a:pt x="141" y="345"/>
                    <a:pt x="179" y="345"/>
                  </a:cubicBezTo>
                  <a:cubicBezTo>
                    <a:pt x="197" y="345"/>
                    <a:pt x="215" y="342"/>
                    <a:pt x="232" y="336"/>
                  </a:cubicBezTo>
                  <a:lnTo>
                    <a:pt x="222" y="304"/>
                  </a:lnTo>
                  <a:cubicBezTo>
                    <a:pt x="178" y="319"/>
                    <a:pt x="132" y="310"/>
                    <a:pt x="97" y="283"/>
                  </a:cubicBezTo>
                  <a:lnTo>
                    <a:pt x="284" y="96"/>
                  </a:lnTo>
                  <a:cubicBezTo>
                    <a:pt x="303" y="119"/>
                    <a:pt x="313" y="148"/>
                    <a:pt x="313" y="179"/>
                  </a:cubicBezTo>
                  <a:cubicBezTo>
                    <a:pt x="313" y="207"/>
                    <a:pt x="305" y="233"/>
                    <a:pt x="289" y="256"/>
                  </a:cubicBezTo>
                  <a:lnTo>
                    <a:pt x="261" y="228"/>
                  </a:lnTo>
                  <a:lnTo>
                    <a:pt x="261" y="311"/>
                  </a:lnTo>
                  <a:lnTo>
                    <a:pt x="345" y="311"/>
                  </a:lnTo>
                  <a:lnTo>
                    <a:pt x="313" y="280"/>
                  </a:lnTo>
                  <a:cubicBezTo>
                    <a:pt x="335" y="251"/>
                    <a:pt x="347" y="216"/>
                    <a:pt x="347" y="179"/>
                  </a:cubicBezTo>
                  <a:cubicBezTo>
                    <a:pt x="347" y="139"/>
                    <a:pt x="333" y="102"/>
                    <a:pt x="308" y="72"/>
                  </a:cubicBezTo>
                  <a:lnTo>
                    <a:pt x="356" y="23"/>
                  </a:lnTo>
                  <a:lnTo>
                    <a:pt x="333" y="0"/>
                  </a:lnTo>
                  <a:lnTo>
                    <a:pt x="0" y="333"/>
                  </a:lnTo>
                  <a:lnTo>
                    <a:pt x="23" y="356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D28D3C19-73AE-49A5-8A41-B051158682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5651" y="5557410"/>
              <a:ext cx="82550" cy="31750"/>
            </a:xfrm>
            <a:custGeom>
              <a:avLst/>
              <a:gdLst>
                <a:gd name="T0" fmla="*/ 11 w 130"/>
                <a:gd name="T1" fmla="*/ 46 h 49"/>
                <a:gd name="T2" fmla="*/ 105 w 130"/>
                <a:gd name="T3" fmla="*/ 49 h 49"/>
                <a:gd name="T4" fmla="*/ 130 w 130"/>
                <a:gd name="T5" fmla="*/ 24 h 49"/>
                <a:gd name="T6" fmla="*/ 0 w 130"/>
                <a:gd name="T7" fmla="*/ 14 h 49"/>
                <a:gd name="T8" fmla="*/ 11 w 130"/>
                <a:gd name="T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49">
                  <a:moveTo>
                    <a:pt x="11" y="46"/>
                  </a:moveTo>
                  <a:cubicBezTo>
                    <a:pt x="42" y="35"/>
                    <a:pt x="75" y="37"/>
                    <a:pt x="105" y="49"/>
                  </a:cubicBezTo>
                  <a:lnTo>
                    <a:pt x="130" y="24"/>
                  </a:lnTo>
                  <a:cubicBezTo>
                    <a:pt x="90" y="4"/>
                    <a:pt x="44" y="0"/>
                    <a:pt x="0" y="14"/>
                  </a:cubicBezTo>
                  <a:lnTo>
                    <a:pt x="11" y="4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32" name="Gruppieren 431">
            <a:extLst>
              <a:ext uri="{FF2B5EF4-FFF2-40B4-BE49-F238E27FC236}">
                <a16:creationId xmlns:a16="http://schemas.microsoft.com/office/drawing/2014/main" id="{44CF2D7B-870B-4D05-A1FF-D63AFEAAC46D}"/>
              </a:ext>
            </a:extLst>
          </p:cNvPr>
          <p:cNvGrpSpPr/>
          <p:nvPr userDrawn="1"/>
        </p:nvGrpSpPr>
        <p:grpSpPr>
          <a:xfrm>
            <a:off x="8593825" y="2234486"/>
            <a:ext cx="227012" cy="236538"/>
            <a:chOff x="10248401" y="5546297"/>
            <a:chExt cx="227012" cy="236538"/>
          </a:xfrm>
        </p:grpSpPr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C4CA23D5-E068-49B3-A238-E328E4DED5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1438" y="5590747"/>
              <a:ext cx="53975" cy="166688"/>
            </a:xfrm>
            <a:custGeom>
              <a:avLst/>
              <a:gdLst>
                <a:gd name="T0" fmla="*/ 37 w 86"/>
                <a:gd name="T1" fmla="*/ 12 h 263"/>
                <a:gd name="T2" fmla="*/ 24 w 86"/>
                <a:gd name="T3" fmla="*/ 0 h 263"/>
                <a:gd name="T4" fmla="*/ 0 w 86"/>
                <a:gd name="T5" fmla="*/ 24 h 263"/>
                <a:gd name="T6" fmla="*/ 14 w 86"/>
                <a:gd name="T7" fmla="*/ 36 h 263"/>
                <a:gd name="T8" fmla="*/ 53 w 86"/>
                <a:gd name="T9" fmla="*/ 130 h 263"/>
                <a:gd name="T10" fmla="*/ 29 w 86"/>
                <a:gd name="T11" fmla="*/ 207 h 263"/>
                <a:gd name="T12" fmla="*/ 1 w 86"/>
                <a:gd name="T13" fmla="*/ 179 h 263"/>
                <a:gd name="T14" fmla="*/ 1 w 86"/>
                <a:gd name="T15" fmla="*/ 263 h 263"/>
                <a:gd name="T16" fmla="*/ 84 w 86"/>
                <a:gd name="T17" fmla="*/ 263 h 263"/>
                <a:gd name="T18" fmla="*/ 52 w 86"/>
                <a:gd name="T19" fmla="*/ 231 h 263"/>
                <a:gd name="T20" fmla="*/ 86 w 86"/>
                <a:gd name="T21" fmla="*/ 130 h 263"/>
                <a:gd name="T22" fmla="*/ 37 w 86"/>
                <a:gd name="T23" fmla="*/ 1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263">
                  <a:moveTo>
                    <a:pt x="37" y="12"/>
                  </a:moveTo>
                  <a:cubicBezTo>
                    <a:pt x="33" y="8"/>
                    <a:pt x="28" y="4"/>
                    <a:pt x="24" y="0"/>
                  </a:cubicBezTo>
                  <a:lnTo>
                    <a:pt x="0" y="24"/>
                  </a:lnTo>
                  <a:cubicBezTo>
                    <a:pt x="5" y="28"/>
                    <a:pt x="9" y="31"/>
                    <a:pt x="14" y="36"/>
                  </a:cubicBezTo>
                  <a:cubicBezTo>
                    <a:pt x="39" y="61"/>
                    <a:pt x="53" y="95"/>
                    <a:pt x="53" y="130"/>
                  </a:cubicBezTo>
                  <a:cubicBezTo>
                    <a:pt x="53" y="158"/>
                    <a:pt x="44" y="185"/>
                    <a:pt x="29" y="207"/>
                  </a:cubicBezTo>
                  <a:lnTo>
                    <a:pt x="1" y="179"/>
                  </a:lnTo>
                  <a:lnTo>
                    <a:pt x="1" y="263"/>
                  </a:lnTo>
                  <a:lnTo>
                    <a:pt x="84" y="263"/>
                  </a:lnTo>
                  <a:lnTo>
                    <a:pt x="52" y="231"/>
                  </a:lnTo>
                  <a:cubicBezTo>
                    <a:pt x="74" y="202"/>
                    <a:pt x="86" y="167"/>
                    <a:pt x="86" y="130"/>
                  </a:cubicBezTo>
                  <a:cubicBezTo>
                    <a:pt x="86" y="86"/>
                    <a:pt x="69" y="44"/>
                    <a:pt x="37" y="12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3922E8EC-167B-4DF3-8532-6FBD11FB3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73801" y="5546297"/>
              <a:ext cx="150813" cy="122238"/>
            </a:xfrm>
            <a:custGeom>
              <a:avLst/>
              <a:gdLst>
                <a:gd name="T0" fmla="*/ 239 w 239"/>
                <a:gd name="T1" fmla="*/ 72 h 192"/>
                <a:gd name="T2" fmla="*/ 197 w 239"/>
                <a:gd name="T3" fmla="*/ 0 h 192"/>
                <a:gd name="T4" fmla="*/ 185 w 239"/>
                <a:gd name="T5" fmla="*/ 43 h 192"/>
                <a:gd name="T6" fmla="*/ 81 w 239"/>
                <a:gd name="T7" fmla="*/ 64 h 192"/>
                <a:gd name="T8" fmla="*/ 3 w 239"/>
                <a:gd name="T9" fmla="*/ 166 h 192"/>
                <a:gd name="T10" fmla="*/ 0 w 239"/>
                <a:gd name="T11" fmla="*/ 183 h 192"/>
                <a:gd name="T12" fmla="*/ 32 w 239"/>
                <a:gd name="T13" fmla="*/ 192 h 192"/>
                <a:gd name="T14" fmla="*/ 36 w 239"/>
                <a:gd name="T15" fmla="*/ 174 h 192"/>
                <a:gd name="T16" fmla="*/ 98 w 239"/>
                <a:gd name="T17" fmla="*/ 93 h 192"/>
                <a:gd name="T18" fmla="*/ 177 w 239"/>
                <a:gd name="T19" fmla="*/ 76 h 192"/>
                <a:gd name="T20" fmla="*/ 167 w 239"/>
                <a:gd name="T21" fmla="*/ 114 h 192"/>
                <a:gd name="T22" fmla="*/ 239 w 239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192">
                  <a:moveTo>
                    <a:pt x="239" y="72"/>
                  </a:moveTo>
                  <a:lnTo>
                    <a:pt x="197" y="0"/>
                  </a:lnTo>
                  <a:lnTo>
                    <a:pt x="185" y="43"/>
                  </a:lnTo>
                  <a:cubicBezTo>
                    <a:pt x="149" y="39"/>
                    <a:pt x="113" y="46"/>
                    <a:pt x="81" y="64"/>
                  </a:cubicBezTo>
                  <a:cubicBezTo>
                    <a:pt x="43" y="86"/>
                    <a:pt x="15" y="123"/>
                    <a:pt x="3" y="166"/>
                  </a:cubicBezTo>
                  <a:cubicBezTo>
                    <a:pt x="2" y="172"/>
                    <a:pt x="1" y="177"/>
                    <a:pt x="0" y="183"/>
                  </a:cubicBezTo>
                  <a:lnTo>
                    <a:pt x="32" y="192"/>
                  </a:lnTo>
                  <a:cubicBezTo>
                    <a:pt x="33" y="186"/>
                    <a:pt x="34" y="180"/>
                    <a:pt x="36" y="174"/>
                  </a:cubicBezTo>
                  <a:cubicBezTo>
                    <a:pt x="45" y="140"/>
                    <a:pt x="67" y="111"/>
                    <a:pt x="98" y="93"/>
                  </a:cubicBezTo>
                  <a:cubicBezTo>
                    <a:pt x="122" y="79"/>
                    <a:pt x="149" y="73"/>
                    <a:pt x="177" y="76"/>
                  </a:cubicBezTo>
                  <a:lnTo>
                    <a:pt x="167" y="114"/>
                  </a:lnTo>
                  <a:lnTo>
                    <a:pt x="239" y="72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8A6D6443-CF91-4C5D-BAAC-DC39D73152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8401" y="5674885"/>
              <a:ext cx="163513" cy="107950"/>
            </a:xfrm>
            <a:custGeom>
              <a:avLst/>
              <a:gdLst>
                <a:gd name="T0" fmla="*/ 114 w 258"/>
                <a:gd name="T1" fmla="*/ 140 h 168"/>
                <a:gd name="T2" fmla="*/ 241 w 258"/>
                <a:gd name="T3" fmla="*/ 157 h 168"/>
                <a:gd name="T4" fmla="*/ 258 w 258"/>
                <a:gd name="T5" fmla="*/ 151 h 168"/>
                <a:gd name="T6" fmla="*/ 249 w 258"/>
                <a:gd name="T7" fmla="*/ 119 h 168"/>
                <a:gd name="T8" fmla="*/ 232 w 258"/>
                <a:gd name="T9" fmla="*/ 125 h 168"/>
                <a:gd name="T10" fmla="*/ 131 w 258"/>
                <a:gd name="T11" fmla="*/ 111 h 168"/>
                <a:gd name="T12" fmla="*/ 76 w 258"/>
                <a:gd name="T13" fmla="*/ 52 h 168"/>
                <a:gd name="T14" fmla="*/ 114 w 258"/>
                <a:gd name="T15" fmla="*/ 42 h 168"/>
                <a:gd name="T16" fmla="*/ 42 w 258"/>
                <a:gd name="T17" fmla="*/ 0 h 168"/>
                <a:gd name="T18" fmla="*/ 0 w 258"/>
                <a:gd name="T19" fmla="*/ 72 h 168"/>
                <a:gd name="T20" fmla="*/ 44 w 258"/>
                <a:gd name="T21" fmla="*/ 61 h 168"/>
                <a:gd name="T22" fmla="*/ 114 w 258"/>
                <a:gd name="T23" fmla="*/ 14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168">
                  <a:moveTo>
                    <a:pt x="114" y="140"/>
                  </a:moveTo>
                  <a:cubicBezTo>
                    <a:pt x="153" y="162"/>
                    <a:pt x="198" y="168"/>
                    <a:pt x="241" y="157"/>
                  </a:cubicBezTo>
                  <a:cubicBezTo>
                    <a:pt x="247" y="155"/>
                    <a:pt x="252" y="153"/>
                    <a:pt x="258" y="151"/>
                  </a:cubicBezTo>
                  <a:lnTo>
                    <a:pt x="249" y="119"/>
                  </a:lnTo>
                  <a:cubicBezTo>
                    <a:pt x="244" y="121"/>
                    <a:pt x="238" y="123"/>
                    <a:pt x="232" y="125"/>
                  </a:cubicBezTo>
                  <a:cubicBezTo>
                    <a:pt x="198" y="134"/>
                    <a:pt x="162" y="129"/>
                    <a:pt x="131" y="111"/>
                  </a:cubicBezTo>
                  <a:cubicBezTo>
                    <a:pt x="107" y="97"/>
                    <a:pt x="88" y="77"/>
                    <a:pt x="76" y="52"/>
                  </a:cubicBezTo>
                  <a:lnTo>
                    <a:pt x="114" y="42"/>
                  </a:lnTo>
                  <a:lnTo>
                    <a:pt x="42" y="0"/>
                  </a:lnTo>
                  <a:lnTo>
                    <a:pt x="0" y="72"/>
                  </a:lnTo>
                  <a:lnTo>
                    <a:pt x="44" y="61"/>
                  </a:lnTo>
                  <a:cubicBezTo>
                    <a:pt x="58" y="94"/>
                    <a:pt x="82" y="122"/>
                    <a:pt x="114" y="14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D6F302E6-0A4C-4328-9520-2D74CBA12396}"/>
              </a:ext>
            </a:extLst>
          </p:cNvPr>
          <p:cNvGrpSpPr/>
          <p:nvPr userDrawn="1"/>
        </p:nvGrpSpPr>
        <p:grpSpPr>
          <a:xfrm>
            <a:off x="9803273" y="2288597"/>
            <a:ext cx="247650" cy="138113"/>
            <a:chOff x="7716338" y="6109860"/>
            <a:chExt cx="247650" cy="138113"/>
          </a:xfrm>
        </p:grpSpPr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1FD02DB7-7A5F-4FDD-9AEE-01A5AFEAA5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16338" y="6109860"/>
              <a:ext cx="228600" cy="138113"/>
            </a:xfrm>
            <a:custGeom>
              <a:avLst/>
              <a:gdLst>
                <a:gd name="T0" fmla="*/ 154 w 361"/>
                <a:gd name="T1" fmla="*/ 184 h 217"/>
                <a:gd name="T2" fmla="*/ 52 w 361"/>
                <a:gd name="T3" fmla="*/ 184 h 217"/>
                <a:gd name="T4" fmla="*/ 195 w 361"/>
                <a:gd name="T5" fmla="*/ 41 h 217"/>
                <a:gd name="T6" fmla="*/ 246 w 361"/>
                <a:gd name="T7" fmla="*/ 92 h 217"/>
                <a:gd name="T8" fmla="*/ 154 w 361"/>
                <a:gd name="T9" fmla="*/ 184 h 217"/>
                <a:gd name="T10" fmla="*/ 361 w 361"/>
                <a:gd name="T11" fmla="*/ 96 h 217"/>
                <a:gd name="T12" fmla="*/ 361 w 361"/>
                <a:gd name="T13" fmla="*/ 1 h 217"/>
                <a:gd name="T14" fmla="*/ 266 w 361"/>
                <a:gd name="T15" fmla="*/ 0 h 217"/>
                <a:gd name="T16" fmla="*/ 302 w 361"/>
                <a:gd name="T17" fmla="*/ 36 h 217"/>
                <a:gd name="T18" fmla="*/ 270 w 361"/>
                <a:gd name="T19" fmla="*/ 68 h 217"/>
                <a:gd name="T20" fmla="*/ 206 w 361"/>
                <a:gd name="T21" fmla="*/ 5 h 217"/>
                <a:gd name="T22" fmla="*/ 183 w 361"/>
                <a:gd name="T23" fmla="*/ 5 h 217"/>
                <a:gd name="T24" fmla="*/ 0 w 361"/>
                <a:gd name="T25" fmla="*/ 189 h 217"/>
                <a:gd name="T26" fmla="*/ 11 w 361"/>
                <a:gd name="T27" fmla="*/ 217 h 217"/>
                <a:gd name="T28" fmla="*/ 161 w 361"/>
                <a:gd name="T29" fmla="*/ 217 h 217"/>
                <a:gd name="T30" fmla="*/ 173 w 361"/>
                <a:gd name="T31" fmla="*/ 212 h 217"/>
                <a:gd name="T32" fmla="*/ 326 w 361"/>
                <a:gd name="T33" fmla="*/ 60 h 217"/>
                <a:gd name="T34" fmla="*/ 361 w 361"/>
                <a:gd name="T35" fmla="*/ 9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1" h="217">
                  <a:moveTo>
                    <a:pt x="154" y="184"/>
                  </a:moveTo>
                  <a:lnTo>
                    <a:pt x="52" y="184"/>
                  </a:lnTo>
                  <a:lnTo>
                    <a:pt x="195" y="41"/>
                  </a:lnTo>
                  <a:lnTo>
                    <a:pt x="246" y="92"/>
                  </a:lnTo>
                  <a:lnTo>
                    <a:pt x="154" y="184"/>
                  </a:lnTo>
                  <a:close/>
                  <a:moveTo>
                    <a:pt x="361" y="96"/>
                  </a:moveTo>
                  <a:lnTo>
                    <a:pt x="361" y="1"/>
                  </a:lnTo>
                  <a:lnTo>
                    <a:pt x="266" y="0"/>
                  </a:lnTo>
                  <a:lnTo>
                    <a:pt x="302" y="36"/>
                  </a:lnTo>
                  <a:lnTo>
                    <a:pt x="270" y="68"/>
                  </a:lnTo>
                  <a:lnTo>
                    <a:pt x="206" y="5"/>
                  </a:lnTo>
                  <a:lnTo>
                    <a:pt x="183" y="5"/>
                  </a:lnTo>
                  <a:lnTo>
                    <a:pt x="0" y="189"/>
                  </a:lnTo>
                  <a:lnTo>
                    <a:pt x="11" y="217"/>
                  </a:lnTo>
                  <a:lnTo>
                    <a:pt x="161" y="217"/>
                  </a:lnTo>
                  <a:lnTo>
                    <a:pt x="173" y="212"/>
                  </a:lnTo>
                  <a:lnTo>
                    <a:pt x="326" y="60"/>
                  </a:lnTo>
                  <a:lnTo>
                    <a:pt x="361" y="96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3BA21F8A-E238-4B63-A7EE-5E43837DAD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40163" y="6178122"/>
              <a:ext cx="123825" cy="69850"/>
            </a:xfrm>
            <a:custGeom>
              <a:avLst/>
              <a:gdLst>
                <a:gd name="T0" fmla="*/ 35 w 78"/>
                <a:gd name="T1" fmla="*/ 9 h 44"/>
                <a:gd name="T2" fmla="*/ 57 w 78"/>
                <a:gd name="T3" fmla="*/ 31 h 44"/>
                <a:gd name="T4" fmla="*/ 13 w 78"/>
                <a:gd name="T5" fmla="*/ 31 h 44"/>
                <a:gd name="T6" fmla="*/ 0 w 78"/>
                <a:gd name="T7" fmla="*/ 44 h 44"/>
                <a:gd name="T8" fmla="*/ 73 w 78"/>
                <a:gd name="T9" fmla="*/ 44 h 44"/>
                <a:gd name="T10" fmla="*/ 78 w 78"/>
                <a:gd name="T11" fmla="*/ 33 h 44"/>
                <a:gd name="T12" fmla="*/ 45 w 78"/>
                <a:gd name="T13" fmla="*/ 0 h 44"/>
                <a:gd name="T14" fmla="*/ 35 w 78"/>
                <a:gd name="T15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4">
                  <a:moveTo>
                    <a:pt x="35" y="9"/>
                  </a:moveTo>
                  <a:lnTo>
                    <a:pt x="57" y="31"/>
                  </a:lnTo>
                  <a:lnTo>
                    <a:pt x="13" y="31"/>
                  </a:lnTo>
                  <a:lnTo>
                    <a:pt x="0" y="44"/>
                  </a:lnTo>
                  <a:lnTo>
                    <a:pt x="73" y="44"/>
                  </a:lnTo>
                  <a:lnTo>
                    <a:pt x="78" y="33"/>
                  </a:lnTo>
                  <a:lnTo>
                    <a:pt x="45" y="0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35" name="Gruppieren 434">
            <a:extLst>
              <a:ext uri="{FF2B5EF4-FFF2-40B4-BE49-F238E27FC236}">
                <a16:creationId xmlns:a16="http://schemas.microsoft.com/office/drawing/2014/main" id="{3D2B4D73-B6C0-4EA0-9BF3-FCE98D690AC0}"/>
              </a:ext>
            </a:extLst>
          </p:cNvPr>
          <p:cNvGrpSpPr/>
          <p:nvPr userDrawn="1"/>
        </p:nvGrpSpPr>
        <p:grpSpPr>
          <a:xfrm>
            <a:off x="11011134" y="2202736"/>
            <a:ext cx="241301" cy="242888"/>
            <a:chOff x="8732338" y="6052710"/>
            <a:chExt cx="241301" cy="242888"/>
          </a:xfrm>
        </p:grpSpPr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7FE6B34C-8EB7-46C7-B9B7-75EB77CFE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2338" y="6052710"/>
              <a:ext cx="160338" cy="242888"/>
            </a:xfrm>
            <a:custGeom>
              <a:avLst/>
              <a:gdLst>
                <a:gd name="T0" fmla="*/ 77 w 101"/>
                <a:gd name="T1" fmla="*/ 133 h 153"/>
                <a:gd name="T2" fmla="*/ 20 w 101"/>
                <a:gd name="T3" fmla="*/ 76 h 153"/>
                <a:gd name="T4" fmla="*/ 77 w 101"/>
                <a:gd name="T5" fmla="*/ 19 h 153"/>
                <a:gd name="T6" fmla="*/ 92 w 101"/>
                <a:gd name="T7" fmla="*/ 35 h 153"/>
                <a:gd name="T8" fmla="*/ 101 w 101"/>
                <a:gd name="T9" fmla="*/ 25 h 153"/>
                <a:gd name="T10" fmla="*/ 77 w 101"/>
                <a:gd name="T11" fmla="*/ 0 h 153"/>
                <a:gd name="T12" fmla="*/ 0 w 101"/>
                <a:gd name="T13" fmla="*/ 76 h 153"/>
                <a:gd name="T14" fmla="*/ 77 w 101"/>
                <a:gd name="T15" fmla="*/ 153 h 153"/>
                <a:gd name="T16" fmla="*/ 101 w 101"/>
                <a:gd name="T17" fmla="*/ 128 h 153"/>
                <a:gd name="T18" fmla="*/ 92 w 101"/>
                <a:gd name="T19" fmla="*/ 118 h 153"/>
                <a:gd name="T20" fmla="*/ 77 w 101"/>
                <a:gd name="T21" fmla="*/ 1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53">
                  <a:moveTo>
                    <a:pt x="77" y="133"/>
                  </a:moveTo>
                  <a:lnTo>
                    <a:pt x="20" y="76"/>
                  </a:lnTo>
                  <a:lnTo>
                    <a:pt x="77" y="19"/>
                  </a:lnTo>
                  <a:lnTo>
                    <a:pt x="92" y="35"/>
                  </a:lnTo>
                  <a:lnTo>
                    <a:pt x="101" y="25"/>
                  </a:lnTo>
                  <a:lnTo>
                    <a:pt x="77" y="0"/>
                  </a:lnTo>
                  <a:lnTo>
                    <a:pt x="0" y="76"/>
                  </a:lnTo>
                  <a:lnTo>
                    <a:pt x="77" y="153"/>
                  </a:lnTo>
                  <a:lnTo>
                    <a:pt x="101" y="128"/>
                  </a:lnTo>
                  <a:lnTo>
                    <a:pt x="92" y="118"/>
                  </a:lnTo>
                  <a:lnTo>
                    <a:pt x="77" y="13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5BDC2725-D0FD-403A-A6E3-39251410E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54576" y="6113035"/>
              <a:ext cx="119063" cy="122238"/>
            </a:xfrm>
            <a:custGeom>
              <a:avLst/>
              <a:gdLst>
                <a:gd name="T0" fmla="*/ 28 w 75"/>
                <a:gd name="T1" fmla="*/ 10 h 77"/>
                <a:gd name="T2" fmla="*/ 50 w 75"/>
                <a:gd name="T3" fmla="*/ 32 h 77"/>
                <a:gd name="T4" fmla="*/ 0 w 75"/>
                <a:gd name="T5" fmla="*/ 32 h 77"/>
                <a:gd name="T6" fmla="*/ 0 w 75"/>
                <a:gd name="T7" fmla="*/ 45 h 77"/>
                <a:gd name="T8" fmla="*/ 50 w 75"/>
                <a:gd name="T9" fmla="*/ 45 h 77"/>
                <a:gd name="T10" fmla="*/ 28 w 75"/>
                <a:gd name="T11" fmla="*/ 67 h 77"/>
                <a:gd name="T12" fmla="*/ 38 w 75"/>
                <a:gd name="T13" fmla="*/ 77 h 77"/>
                <a:gd name="T14" fmla="*/ 75 w 75"/>
                <a:gd name="T15" fmla="*/ 38 h 77"/>
                <a:gd name="T16" fmla="*/ 38 w 75"/>
                <a:gd name="T17" fmla="*/ 0 h 77"/>
                <a:gd name="T18" fmla="*/ 28 w 75"/>
                <a:gd name="T19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7">
                  <a:moveTo>
                    <a:pt x="28" y="10"/>
                  </a:moveTo>
                  <a:lnTo>
                    <a:pt x="50" y="32"/>
                  </a:lnTo>
                  <a:lnTo>
                    <a:pt x="0" y="32"/>
                  </a:lnTo>
                  <a:lnTo>
                    <a:pt x="0" y="45"/>
                  </a:lnTo>
                  <a:lnTo>
                    <a:pt x="50" y="45"/>
                  </a:lnTo>
                  <a:lnTo>
                    <a:pt x="28" y="67"/>
                  </a:lnTo>
                  <a:lnTo>
                    <a:pt x="38" y="77"/>
                  </a:lnTo>
                  <a:lnTo>
                    <a:pt x="75" y="38"/>
                  </a:lnTo>
                  <a:lnTo>
                    <a:pt x="38" y="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0" name="Freeform 245">
            <a:extLst>
              <a:ext uri="{FF2B5EF4-FFF2-40B4-BE49-F238E27FC236}">
                <a16:creationId xmlns:a16="http://schemas.microsoft.com/office/drawing/2014/main" id="{B1A7F3E3-305E-4033-97D3-81A80662FA5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16653" y="2234486"/>
            <a:ext cx="211138" cy="236538"/>
          </a:xfrm>
          <a:custGeom>
            <a:avLst/>
            <a:gdLst>
              <a:gd name="T0" fmla="*/ 300 w 333"/>
              <a:gd name="T1" fmla="*/ 244 h 373"/>
              <a:gd name="T2" fmla="*/ 183 w 333"/>
              <a:gd name="T3" fmla="*/ 322 h 373"/>
              <a:gd name="T4" fmla="*/ 183 w 333"/>
              <a:gd name="T5" fmla="*/ 136 h 373"/>
              <a:gd name="T6" fmla="*/ 223 w 333"/>
              <a:gd name="T7" fmla="*/ 166 h 373"/>
              <a:gd name="T8" fmla="*/ 243 w 333"/>
              <a:gd name="T9" fmla="*/ 140 h 373"/>
              <a:gd name="T10" fmla="*/ 167 w 333"/>
              <a:gd name="T11" fmla="*/ 82 h 373"/>
              <a:gd name="T12" fmla="*/ 89 w 333"/>
              <a:gd name="T13" fmla="*/ 140 h 373"/>
              <a:gd name="T14" fmla="*/ 109 w 333"/>
              <a:gd name="T15" fmla="*/ 167 h 373"/>
              <a:gd name="T16" fmla="*/ 150 w 333"/>
              <a:gd name="T17" fmla="*/ 136 h 373"/>
              <a:gd name="T18" fmla="*/ 150 w 333"/>
              <a:gd name="T19" fmla="*/ 322 h 373"/>
              <a:gd name="T20" fmla="*/ 33 w 333"/>
              <a:gd name="T21" fmla="*/ 244 h 373"/>
              <a:gd name="T22" fmla="*/ 33 w 333"/>
              <a:gd name="T23" fmla="*/ 129 h 373"/>
              <a:gd name="T24" fmla="*/ 167 w 333"/>
              <a:gd name="T25" fmla="*/ 40 h 373"/>
              <a:gd name="T26" fmla="*/ 300 w 333"/>
              <a:gd name="T27" fmla="*/ 129 h 373"/>
              <a:gd name="T28" fmla="*/ 300 w 333"/>
              <a:gd name="T29" fmla="*/ 244 h 373"/>
              <a:gd name="T30" fmla="*/ 0 w 333"/>
              <a:gd name="T31" fmla="*/ 111 h 373"/>
              <a:gd name="T32" fmla="*/ 0 w 333"/>
              <a:gd name="T33" fmla="*/ 262 h 373"/>
              <a:gd name="T34" fmla="*/ 167 w 333"/>
              <a:gd name="T35" fmla="*/ 373 h 373"/>
              <a:gd name="T36" fmla="*/ 333 w 333"/>
              <a:gd name="T37" fmla="*/ 262 h 373"/>
              <a:gd name="T38" fmla="*/ 333 w 333"/>
              <a:gd name="T39" fmla="*/ 111 h 373"/>
              <a:gd name="T40" fmla="*/ 167 w 333"/>
              <a:gd name="T41" fmla="*/ 0 h 373"/>
              <a:gd name="T42" fmla="*/ 0 w 333"/>
              <a:gd name="T43" fmla="*/ 111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3" h="373">
                <a:moveTo>
                  <a:pt x="300" y="244"/>
                </a:moveTo>
                <a:lnTo>
                  <a:pt x="183" y="322"/>
                </a:lnTo>
                <a:lnTo>
                  <a:pt x="183" y="136"/>
                </a:lnTo>
                <a:lnTo>
                  <a:pt x="223" y="166"/>
                </a:lnTo>
                <a:lnTo>
                  <a:pt x="243" y="140"/>
                </a:lnTo>
                <a:lnTo>
                  <a:pt x="167" y="82"/>
                </a:lnTo>
                <a:lnTo>
                  <a:pt x="89" y="140"/>
                </a:lnTo>
                <a:lnTo>
                  <a:pt x="109" y="167"/>
                </a:lnTo>
                <a:lnTo>
                  <a:pt x="150" y="136"/>
                </a:lnTo>
                <a:lnTo>
                  <a:pt x="150" y="322"/>
                </a:lnTo>
                <a:lnTo>
                  <a:pt x="33" y="244"/>
                </a:lnTo>
                <a:lnTo>
                  <a:pt x="33" y="129"/>
                </a:lnTo>
                <a:lnTo>
                  <a:pt x="167" y="40"/>
                </a:lnTo>
                <a:lnTo>
                  <a:pt x="300" y="129"/>
                </a:lnTo>
                <a:lnTo>
                  <a:pt x="300" y="244"/>
                </a:lnTo>
                <a:close/>
                <a:moveTo>
                  <a:pt x="0" y="111"/>
                </a:moveTo>
                <a:lnTo>
                  <a:pt x="0" y="262"/>
                </a:lnTo>
                <a:lnTo>
                  <a:pt x="167" y="373"/>
                </a:lnTo>
                <a:lnTo>
                  <a:pt x="333" y="262"/>
                </a:lnTo>
                <a:lnTo>
                  <a:pt x="333" y="111"/>
                </a:lnTo>
                <a:lnTo>
                  <a:pt x="167" y="0"/>
                </a:lnTo>
                <a:lnTo>
                  <a:pt x="0" y="111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36" name="Gruppieren 435">
            <a:extLst>
              <a:ext uri="{FF2B5EF4-FFF2-40B4-BE49-F238E27FC236}">
                <a16:creationId xmlns:a16="http://schemas.microsoft.com/office/drawing/2014/main" id="{92C7EAC7-AC30-480F-AD55-51DB5797E377}"/>
              </a:ext>
            </a:extLst>
          </p:cNvPr>
          <p:cNvGrpSpPr/>
          <p:nvPr userDrawn="1"/>
        </p:nvGrpSpPr>
        <p:grpSpPr>
          <a:xfrm>
            <a:off x="342395" y="2821775"/>
            <a:ext cx="241301" cy="242888"/>
            <a:chOff x="9741988" y="6057472"/>
            <a:chExt cx="241301" cy="242888"/>
          </a:xfrm>
        </p:grpSpPr>
        <p:sp>
          <p:nvSpPr>
            <p:cNvPr id="51" name="Freeform 246">
              <a:extLst>
                <a:ext uri="{FF2B5EF4-FFF2-40B4-BE49-F238E27FC236}">
                  <a16:creationId xmlns:a16="http://schemas.microsoft.com/office/drawing/2014/main" id="{37DDBDAA-6678-463A-BBD2-9E137F4121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07076" y="6057472"/>
              <a:ext cx="176213" cy="177800"/>
            </a:xfrm>
            <a:custGeom>
              <a:avLst/>
              <a:gdLst>
                <a:gd name="T0" fmla="*/ 58 w 111"/>
                <a:gd name="T1" fmla="*/ 13 h 112"/>
                <a:gd name="T2" fmla="*/ 89 w 111"/>
                <a:gd name="T3" fmla="*/ 13 h 112"/>
                <a:gd name="T4" fmla="*/ 0 w 111"/>
                <a:gd name="T5" fmla="*/ 102 h 112"/>
                <a:gd name="T6" fmla="*/ 10 w 111"/>
                <a:gd name="T7" fmla="*/ 112 h 112"/>
                <a:gd name="T8" fmla="*/ 98 w 111"/>
                <a:gd name="T9" fmla="*/ 23 h 112"/>
                <a:gd name="T10" fmla="*/ 98 w 111"/>
                <a:gd name="T11" fmla="*/ 53 h 112"/>
                <a:gd name="T12" fmla="*/ 111 w 111"/>
                <a:gd name="T13" fmla="*/ 53 h 112"/>
                <a:gd name="T14" fmla="*/ 111 w 111"/>
                <a:gd name="T15" fmla="*/ 0 h 112"/>
                <a:gd name="T16" fmla="*/ 58 w 111"/>
                <a:gd name="T17" fmla="*/ 0 h 112"/>
                <a:gd name="T18" fmla="*/ 58 w 111"/>
                <a:gd name="T19" fmla="*/ 1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8" y="13"/>
                  </a:moveTo>
                  <a:lnTo>
                    <a:pt x="89" y="13"/>
                  </a:lnTo>
                  <a:lnTo>
                    <a:pt x="0" y="102"/>
                  </a:lnTo>
                  <a:lnTo>
                    <a:pt x="10" y="112"/>
                  </a:lnTo>
                  <a:lnTo>
                    <a:pt x="98" y="23"/>
                  </a:lnTo>
                  <a:lnTo>
                    <a:pt x="98" y="53"/>
                  </a:lnTo>
                  <a:lnTo>
                    <a:pt x="111" y="53"/>
                  </a:lnTo>
                  <a:lnTo>
                    <a:pt x="111" y="0"/>
                  </a:lnTo>
                  <a:lnTo>
                    <a:pt x="58" y="0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247">
              <a:extLst>
                <a:ext uri="{FF2B5EF4-FFF2-40B4-BE49-F238E27FC236}">
                  <a16:creationId xmlns:a16="http://schemas.microsoft.com/office/drawing/2014/main" id="{1E3F15F4-DF2E-4BBD-9281-93ED31717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41988" y="6173360"/>
              <a:ext cx="125413" cy="127000"/>
            </a:xfrm>
            <a:custGeom>
              <a:avLst/>
              <a:gdLst>
                <a:gd name="T0" fmla="*/ 100 w 200"/>
                <a:gd name="T1" fmla="*/ 167 h 200"/>
                <a:gd name="T2" fmla="*/ 33 w 200"/>
                <a:gd name="T3" fmla="*/ 100 h 200"/>
                <a:gd name="T4" fmla="*/ 100 w 200"/>
                <a:gd name="T5" fmla="*/ 34 h 200"/>
                <a:gd name="T6" fmla="*/ 100 w 200"/>
                <a:gd name="T7" fmla="*/ 0 h 200"/>
                <a:gd name="T8" fmla="*/ 0 w 200"/>
                <a:gd name="T9" fmla="*/ 100 h 200"/>
                <a:gd name="T10" fmla="*/ 100 w 200"/>
                <a:gd name="T11" fmla="*/ 200 h 200"/>
                <a:gd name="T12" fmla="*/ 200 w 200"/>
                <a:gd name="T13" fmla="*/ 100 h 200"/>
                <a:gd name="T14" fmla="*/ 166 w 200"/>
                <a:gd name="T15" fmla="*/ 100 h 200"/>
                <a:gd name="T16" fmla="*/ 100 w 200"/>
                <a:gd name="T17" fmla="*/ 16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00">
                  <a:moveTo>
                    <a:pt x="100" y="167"/>
                  </a:moveTo>
                  <a:cubicBezTo>
                    <a:pt x="63" y="167"/>
                    <a:pt x="33" y="137"/>
                    <a:pt x="33" y="100"/>
                  </a:cubicBezTo>
                  <a:cubicBezTo>
                    <a:pt x="33" y="64"/>
                    <a:pt x="63" y="34"/>
                    <a:pt x="100" y="34"/>
                  </a:cubicBezTo>
                  <a:lnTo>
                    <a:pt x="100" y="0"/>
                  </a:ln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0"/>
                    <a:pt x="100" y="200"/>
                  </a:cubicBezTo>
                  <a:cubicBezTo>
                    <a:pt x="155" y="200"/>
                    <a:pt x="200" y="156"/>
                    <a:pt x="200" y="100"/>
                  </a:cubicBezTo>
                  <a:lnTo>
                    <a:pt x="166" y="100"/>
                  </a:lnTo>
                  <a:cubicBezTo>
                    <a:pt x="166" y="137"/>
                    <a:pt x="136" y="167"/>
                    <a:pt x="100" y="16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ABF3F783-ED4F-4D37-98D1-0B135D0640D2}"/>
              </a:ext>
            </a:extLst>
          </p:cNvPr>
          <p:cNvGrpSpPr/>
          <p:nvPr userDrawn="1"/>
        </p:nvGrpSpPr>
        <p:grpSpPr>
          <a:xfrm>
            <a:off x="8183980" y="1274528"/>
            <a:ext cx="231775" cy="231775"/>
            <a:chOff x="7724276" y="3015822"/>
            <a:chExt cx="231775" cy="231775"/>
          </a:xfrm>
        </p:grpSpPr>
        <p:sp>
          <p:nvSpPr>
            <p:cNvPr id="62" name="Freeform 257">
              <a:extLst>
                <a:ext uri="{FF2B5EF4-FFF2-40B4-BE49-F238E27FC236}">
                  <a16:creationId xmlns:a16="http://schemas.microsoft.com/office/drawing/2014/main" id="{E9575B2A-4692-4D83-A6D3-E5258E53E0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97301" y="3111072"/>
              <a:ext cx="85725" cy="52388"/>
            </a:xfrm>
            <a:custGeom>
              <a:avLst/>
              <a:gdLst>
                <a:gd name="T0" fmla="*/ 27 w 54"/>
                <a:gd name="T1" fmla="*/ 33 h 33"/>
                <a:gd name="T2" fmla="*/ 40 w 54"/>
                <a:gd name="T3" fmla="*/ 16 h 33"/>
                <a:gd name="T4" fmla="*/ 54 w 54"/>
                <a:gd name="T5" fmla="*/ 0 h 33"/>
                <a:gd name="T6" fmla="*/ 0 w 54"/>
                <a:gd name="T7" fmla="*/ 0 h 33"/>
                <a:gd name="T8" fmla="*/ 14 w 54"/>
                <a:gd name="T9" fmla="*/ 16 h 33"/>
                <a:gd name="T10" fmla="*/ 27 w 54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3">
                  <a:moveTo>
                    <a:pt x="27" y="33"/>
                  </a:moveTo>
                  <a:lnTo>
                    <a:pt x="40" y="16"/>
                  </a:lnTo>
                  <a:lnTo>
                    <a:pt x="54" y="0"/>
                  </a:lnTo>
                  <a:lnTo>
                    <a:pt x="0" y="0"/>
                  </a:lnTo>
                  <a:lnTo>
                    <a:pt x="14" y="16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258">
              <a:extLst>
                <a:ext uri="{FF2B5EF4-FFF2-40B4-BE49-F238E27FC236}">
                  <a16:creationId xmlns:a16="http://schemas.microsoft.com/office/drawing/2014/main" id="{AFBA7754-72ED-418B-8FE5-2430D4BD17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4276" y="3015822"/>
              <a:ext cx="231775" cy="231775"/>
            </a:xfrm>
            <a:custGeom>
              <a:avLst/>
              <a:gdLst>
                <a:gd name="T0" fmla="*/ 183 w 366"/>
                <a:gd name="T1" fmla="*/ 33 h 366"/>
                <a:gd name="T2" fmla="*/ 333 w 366"/>
                <a:gd name="T3" fmla="*/ 183 h 366"/>
                <a:gd name="T4" fmla="*/ 183 w 366"/>
                <a:gd name="T5" fmla="*/ 333 h 366"/>
                <a:gd name="T6" fmla="*/ 33 w 366"/>
                <a:gd name="T7" fmla="*/ 183 h 366"/>
                <a:gd name="T8" fmla="*/ 183 w 366"/>
                <a:gd name="T9" fmla="*/ 33 h 366"/>
                <a:gd name="T10" fmla="*/ 183 w 366"/>
                <a:gd name="T11" fmla="*/ 366 h 366"/>
                <a:gd name="T12" fmla="*/ 366 w 366"/>
                <a:gd name="T13" fmla="*/ 183 h 366"/>
                <a:gd name="T14" fmla="*/ 183 w 366"/>
                <a:gd name="T15" fmla="*/ 0 h 366"/>
                <a:gd name="T16" fmla="*/ 0 w 366"/>
                <a:gd name="T17" fmla="*/ 183 h 366"/>
                <a:gd name="T18" fmla="*/ 183 w 366"/>
                <a:gd name="T1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66">
                  <a:moveTo>
                    <a:pt x="183" y="33"/>
                  </a:moveTo>
                  <a:cubicBezTo>
                    <a:pt x="266" y="33"/>
                    <a:pt x="333" y="100"/>
                    <a:pt x="333" y="183"/>
                  </a:cubicBezTo>
                  <a:cubicBezTo>
                    <a:pt x="333" y="266"/>
                    <a:pt x="266" y="333"/>
                    <a:pt x="183" y="333"/>
                  </a:cubicBezTo>
                  <a:cubicBezTo>
                    <a:pt x="100" y="333"/>
                    <a:pt x="33" y="266"/>
                    <a:pt x="33" y="183"/>
                  </a:cubicBezTo>
                  <a:cubicBezTo>
                    <a:pt x="33" y="100"/>
                    <a:pt x="100" y="33"/>
                    <a:pt x="183" y="33"/>
                  </a:cubicBezTo>
                  <a:close/>
                  <a:moveTo>
                    <a:pt x="183" y="366"/>
                  </a:moveTo>
                  <a:cubicBezTo>
                    <a:pt x="284" y="366"/>
                    <a:pt x="366" y="284"/>
                    <a:pt x="366" y="183"/>
                  </a:cubicBez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4"/>
                    <a:pt x="82" y="366"/>
                    <a:pt x="183" y="36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9" name="Gruppieren 418">
            <a:extLst>
              <a:ext uri="{FF2B5EF4-FFF2-40B4-BE49-F238E27FC236}">
                <a16:creationId xmlns:a16="http://schemas.microsoft.com/office/drawing/2014/main" id="{925C50F0-7889-4B0B-B89D-D9729D7AC3B4}"/>
              </a:ext>
            </a:extLst>
          </p:cNvPr>
          <p:cNvGrpSpPr/>
          <p:nvPr userDrawn="1"/>
        </p:nvGrpSpPr>
        <p:grpSpPr>
          <a:xfrm>
            <a:off x="8851983" y="1274528"/>
            <a:ext cx="231775" cy="231775"/>
            <a:chOff x="8230688" y="3015822"/>
            <a:chExt cx="231775" cy="231775"/>
          </a:xfrm>
        </p:grpSpPr>
        <p:sp>
          <p:nvSpPr>
            <p:cNvPr id="64" name="Freeform 259">
              <a:extLst>
                <a:ext uri="{FF2B5EF4-FFF2-40B4-BE49-F238E27FC236}">
                  <a16:creationId xmlns:a16="http://schemas.microsoft.com/office/drawing/2014/main" id="{40CC62D2-F595-4F6D-B60D-191F0FEE7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03713" y="3098372"/>
              <a:ext cx="85725" cy="52388"/>
            </a:xfrm>
            <a:custGeom>
              <a:avLst/>
              <a:gdLst>
                <a:gd name="T0" fmla="*/ 54 w 54"/>
                <a:gd name="T1" fmla="*/ 33 h 33"/>
                <a:gd name="T2" fmla="*/ 41 w 54"/>
                <a:gd name="T3" fmla="*/ 17 h 33"/>
                <a:gd name="T4" fmla="*/ 27 w 54"/>
                <a:gd name="T5" fmla="*/ 0 h 33"/>
                <a:gd name="T6" fmla="*/ 14 w 54"/>
                <a:gd name="T7" fmla="*/ 17 h 33"/>
                <a:gd name="T8" fmla="*/ 0 w 54"/>
                <a:gd name="T9" fmla="*/ 33 h 33"/>
                <a:gd name="T10" fmla="*/ 27 w 54"/>
                <a:gd name="T11" fmla="*/ 33 h 33"/>
                <a:gd name="T12" fmla="*/ 54 w 54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54" y="33"/>
                  </a:moveTo>
                  <a:lnTo>
                    <a:pt x="41" y="17"/>
                  </a:lnTo>
                  <a:lnTo>
                    <a:pt x="27" y="0"/>
                  </a:lnTo>
                  <a:lnTo>
                    <a:pt x="14" y="1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54" y="3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260">
              <a:extLst>
                <a:ext uri="{FF2B5EF4-FFF2-40B4-BE49-F238E27FC236}">
                  <a16:creationId xmlns:a16="http://schemas.microsoft.com/office/drawing/2014/main" id="{ABCB5ECF-B971-4F19-AB6D-21CA4BE53A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30688" y="3015822"/>
              <a:ext cx="231775" cy="231775"/>
            </a:xfrm>
            <a:custGeom>
              <a:avLst/>
              <a:gdLst>
                <a:gd name="T0" fmla="*/ 183 w 366"/>
                <a:gd name="T1" fmla="*/ 33 h 366"/>
                <a:gd name="T2" fmla="*/ 333 w 366"/>
                <a:gd name="T3" fmla="*/ 183 h 366"/>
                <a:gd name="T4" fmla="*/ 183 w 366"/>
                <a:gd name="T5" fmla="*/ 333 h 366"/>
                <a:gd name="T6" fmla="*/ 33 w 366"/>
                <a:gd name="T7" fmla="*/ 183 h 366"/>
                <a:gd name="T8" fmla="*/ 183 w 366"/>
                <a:gd name="T9" fmla="*/ 33 h 366"/>
                <a:gd name="T10" fmla="*/ 183 w 366"/>
                <a:gd name="T11" fmla="*/ 366 h 366"/>
                <a:gd name="T12" fmla="*/ 366 w 366"/>
                <a:gd name="T13" fmla="*/ 183 h 366"/>
                <a:gd name="T14" fmla="*/ 183 w 366"/>
                <a:gd name="T15" fmla="*/ 0 h 366"/>
                <a:gd name="T16" fmla="*/ 0 w 366"/>
                <a:gd name="T17" fmla="*/ 183 h 366"/>
                <a:gd name="T18" fmla="*/ 183 w 366"/>
                <a:gd name="T1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66">
                  <a:moveTo>
                    <a:pt x="183" y="33"/>
                  </a:moveTo>
                  <a:cubicBezTo>
                    <a:pt x="266" y="33"/>
                    <a:pt x="333" y="100"/>
                    <a:pt x="333" y="183"/>
                  </a:cubicBezTo>
                  <a:cubicBezTo>
                    <a:pt x="333" y="266"/>
                    <a:pt x="266" y="333"/>
                    <a:pt x="183" y="333"/>
                  </a:cubicBezTo>
                  <a:cubicBezTo>
                    <a:pt x="100" y="333"/>
                    <a:pt x="33" y="266"/>
                    <a:pt x="33" y="183"/>
                  </a:cubicBezTo>
                  <a:cubicBezTo>
                    <a:pt x="33" y="100"/>
                    <a:pt x="100" y="33"/>
                    <a:pt x="183" y="33"/>
                  </a:cubicBezTo>
                  <a:close/>
                  <a:moveTo>
                    <a:pt x="183" y="366"/>
                  </a:moveTo>
                  <a:cubicBezTo>
                    <a:pt x="284" y="366"/>
                    <a:pt x="366" y="284"/>
                    <a:pt x="366" y="183"/>
                  </a:cubicBez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4"/>
                    <a:pt x="82" y="366"/>
                    <a:pt x="183" y="36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8" name="Gruppieren 417">
            <a:extLst>
              <a:ext uri="{FF2B5EF4-FFF2-40B4-BE49-F238E27FC236}">
                <a16:creationId xmlns:a16="http://schemas.microsoft.com/office/drawing/2014/main" id="{60C66132-C0E8-44FA-A085-071E17E98247}"/>
              </a:ext>
            </a:extLst>
          </p:cNvPr>
          <p:cNvGrpSpPr/>
          <p:nvPr userDrawn="1"/>
        </p:nvGrpSpPr>
        <p:grpSpPr>
          <a:xfrm>
            <a:off x="9519986" y="1274528"/>
            <a:ext cx="231775" cy="231775"/>
            <a:chOff x="8738688" y="3015822"/>
            <a:chExt cx="231775" cy="231775"/>
          </a:xfrm>
        </p:grpSpPr>
        <p:sp>
          <p:nvSpPr>
            <p:cNvPr id="66" name="Freeform 261">
              <a:extLst>
                <a:ext uri="{FF2B5EF4-FFF2-40B4-BE49-F238E27FC236}">
                  <a16:creationId xmlns:a16="http://schemas.microsoft.com/office/drawing/2014/main" id="{58D09B8B-B4A6-4CCF-A300-D71119FB5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6313" y="3080910"/>
              <a:ext cx="131763" cy="101600"/>
            </a:xfrm>
            <a:custGeom>
              <a:avLst/>
              <a:gdLst>
                <a:gd name="T0" fmla="*/ 41 w 83"/>
                <a:gd name="T1" fmla="*/ 10 h 64"/>
                <a:gd name="T2" fmla="*/ 31 w 83"/>
                <a:gd name="T3" fmla="*/ 0 h 64"/>
                <a:gd name="T4" fmla="*/ 0 w 83"/>
                <a:gd name="T5" fmla="*/ 32 h 64"/>
                <a:gd name="T6" fmla="*/ 31 w 83"/>
                <a:gd name="T7" fmla="*/ 64 h 64"/>
                <a:gd name="T8" fmla="*/ 41 w 83"/>
                <a:gd name="T9" fmla="*/ 54 h 64"/>
                <a:gd name="T10" fmla="*/ 25 w 83"/>
                <a:gd name="T11" fmla="*/ 38 h 64"/>
                <a:gd name="T12" fmla="*/ 83 w 83"/>
                <a:gd name="T13" fmla="*/ 38 h 64"/>
                <a:gd name="T14" fmla="*/ 83 w 83"/>
                <a:gd name="T15" fmla="*/ 25 h 64"/>
                <a:gd name="T16" fmla="*/ 26 w 83"/>
                <a:gd name="T17" fmla="*/ 25 h 64"/>
                <a:gd name="T18" fmla="*/ 41 w 83"/>
                <a:gd name="T19" fmla="*/ 1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64">
                  <a:moveTo>
                    <a:pt x="41" y="10"/>
                  </a:moveTo>
                  <a:lnTo>
                    <a:pt x="31" y="0"/>
                  </a:lnTo>
                  <a:lnTo>
                    <a:pt x="0" y="32"/>
                  </a:lnTo>
                  <a:lnTo>
                    <a:pt x="31" y="64"/>
                  </a:lnTo>
                  <a:lnTo>
                    <a:pt x="41" y="54"/>
                  </a:lnTo>
                  <a:lnTo>
                    <a:pt x="25" y="38"/>
                  </a:lnTo>
                  <a:lnTo>
                    <a:pt x="83" y="38"/>
                  </a:lnTo>
                  <a:lnTo>
                    <a:pt x="83" y="25"/>
                  </a:lnTo>
                  <a:lnTo>
                    <a:pt x="26" y="25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262">
              <a:extLst>
                <a:ext uri="{FF2B5EF4-FFF2-40B4-BE49-F238E27FC236}">
                  <a16:creationId xmlns:a16="http://schemas.microsoft.com/office/drawing/2014/main" id="{181FC50F-5E75-4CBE-9FCB-F1807C15F0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738688" y="3015822"/>
              <a:ext cx="231775" cy="231775"/>
            </a:xfrm>
            <a:custGeom>
              <a:avLst/>
              <a:gdLst>
                <a:gd name="T0" fmla="*/ 183 w 366"/>
                <a:gd name="T1" fmla="*/ 333 h 366"/>
                <a:gd name="T2" fmla="*/ 33 w 366"/>
                <a:gd name="T3" fmla="*/ 183 h 366"/>
                <a:gd name="T4" fmla="*/ 183 w 366"/>
                <a:gd name="T5" fmla="*/ 33 h 366"/>
                <a:gd name="T6" fmla="*/ 333 w 366"/>
                <a:gd name="T7" fmla="*/ 183 h 366"/>
                <a:gd name="T8" fmla="*/ 183 w 366"/>
                <a:gd name="T9" fmla="*/ 333 h 366"/>
                <a:gd name="T10" fmla="*/ 183 w 366"/>
                <a:gd name="T11" fmla="*/ 0 h 366"/>
                <a:gd name="T12" fmla="*/ 0 w 366"/>
                <a:gd name="T13" fmla="*/ 183 h 366"/>
                <a:gd name="T14" fmla="*/ 183 w 366"/>
                <a:gd name="T15" fmla="*/ 366 h 366"/>
                <a:gd name="T16" fmla="*/ 366 w 366"/>
                <a:gd name="T17" fmla="*/ 183 h 366"/>
                <a:gd name="T18" fmla="*/ 183 w 366"/>
                <a:gd name="T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66">
                  <a:moveTo>
                    <a:pt x="183" y="333"/>
                  </a:moveTo>
                  <a:cubicBezTo>
                    <a:pt x="100" y="333"/>
                    <a:pt x="33" y="266"/>
                    <a:pt x="33" y="183"/>
                  </a:cubicBezTo>
                  <a:cubicBezTo>
                    <a:pt x="33" y="100"/>
                    <a:pt x="100" y="33"/>
                    <a:pt x="183" y="33"/>
                  </a:cubicBezTo>
                  <a:cubicBezTo>
                    <a:pt x="266" y="33"/>
                    <a:pt x="333" y="100"/>
                    <a:pt x="333" y="183"/>
                  </a:cubicBezTo>
                  <a:cubicBezTo>
                    <a:pt x="333" y="266"/>
                    <a:pt x="266" y="333"/>
                    <a:pt x="183" y="333"/>
                  </a:cubicBezTo>
                  <a:close/>
                  <a:moveTo>
                    <a:pt x="183" y="0"/>
                  </a:moveTo>
                  <a:cubicBezTo>
                    <a:pt x="82" y="0"/>
                    <a:pt x="0" y="82"/>
                    <a:pt x="0" y="183"/>
                  </a:cubicBezTo>
                  <a:cubicBezTo>
                    <a:pt x="0" y="284"/>
                    <a:pt x="82" y="366"/>
                    <a:pt x="183" y="366"/>
                  </a:cubicBezTo>
                  <a:cubicBezTo>
                    <a:pt x="284" y="366"/>
                    <a:pt x="366" y="284"/>
                    <a:pt x="366" y="183"/>
                  </a:cubicBezTo>
                  <a:cubicBezTo>
                    <a:pt x="366" y="82"/>
                    <a:pt x="284" y="0"/>
                    <a:pt x="183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A5A180DF-A946-4EF3-AE2F-2B5534D9E2AE}"/>
              </a:ext>
            </a:extLst>
          </p:cNvPr>
          <p:cNvGrpSpPr/>
          <p:nvPr userDrawn="1"/>
        </p:nvGrpSpPr>
        <p:grpSpPr>
          <a:xfrm>
            <a:off x="10187989" y="1274528"/>
            <a:ext cx="231775" cy="231775"/>
            <a:chOff x="9245101" y="3015822"/>
            <a:chExt cx="231775" cy="231775"/>
          </a:xfrm>
        </p:grpSpPr>
        <p:sp>
          <p:nvSpPr>
            <p:cNvPr id="68" name="Freeform 263">
              <a:extLst>
                <a:ext uri="{FF2B5EF4-FFF2-40B4-BE49-F238E27FC236}">
                  <a16:creationId xmlns:a16="http://schemas.microsoft.com/office/drawing/2014/main" id="{61FEE059-DE0C-46F4-9EA8-841C60A558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97488" y="3080910"/>
              <a:ext cx="131763" cy="101600"/>
            </a:xfrm>
            <a:custGeom>
              <a:avLst/>
              <a:gdLst>
                <a:gd name="T0" fmla="*/ 42 w 83"/>
                <a:gd name="T1" fmla="*/ 54 h 64"/>
                <a:gd name="T2" fmla="*/ 52 w 83"/>
                <a:gd name="T3" fmla="*/ 64 h 64"/>
                <a:gd name="T4" fmla="*/ 83 w 83"/>
                <a:gd name="T5" fmla="*/ 32 h 64"/>
                <a:gd name="T6" fmla="*/ 52 w 83"/>
                <a:gd name="T7" fmla="*/ 0 h 64"/>
                <a:gd name="T8" fmla="*/ 42 w 83"/>
                <a:gd name="T9" fmla="*/ 10 h 64"/>
                <a:gd name="T10" fmla="*/ 57 w 83"/>
                <a:gd name="T11" fmla="*/ 25 h 64"/>
                <a:gd name="T12" fmla="*/ 0 w 83"/>
                <a:gd name="T13" fmla="*/ 25 h 64"/>
                <a:gd name="T14" fmla="*/ 0 w 83"/>
                <a:gd name="T15" fmla="*/ 38 h 64"/>
                <a:gd name="T16" fmla="*/ 58 w 83"/>
                <a:gd name="T17" fmla="*/ 38 h 64"/>
                <a:gd name="T18" fmla="*/ 42 w 83"/>
                <a:gd name="T19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64">
                  <a:moveTo>
                    <a:pt x="42" y="54"/>
                  </a:moveTo>
                  <a:lnTo>
                    <a:pt x="52" y="64"/>
                  </a:lnTo>
                  <a:lnTo>
                    <a:pt x="83" y="32"/>
                  </a:lnTo>
                  <a:lnTo>
                    <a:pt x="52" y="0"/>
                  </a:lnTo>
                  <a:lnTo>
                    <a:pt x="42" y="10"/>
                  </a:lnTo>
                  <a:lnTo>
                    <a:pt x="57" y="25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58" y="38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264">
              <a:extLst>
                <a:ext uri="{FF2B5EF4-FFF2-40B4-BE49-F238E27FC236}">
                  <a16:creationId xmlns:a16="http://schemas.microsoft.com/office/drawing/2014/main" id="{9C49F3D5-C1AE-4023-8FE5-349B4F34F1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45101" y="3015822"/>
              <a:ext cx="231775" cy="231775"/>
            </a:xfrm>
            <a:custGeom>
              <a:avLst/>
              <a:gdLst>
                <a:gd name="T0" fmla="*/ 183 w 366"/>
                <a:gd name="T1" fmla="*/ 33 h 366"/>
                <a:gd name="T2" fmla="*/ 333 w 366"/>
                <a:gd name="T3" fmla="*/ 183 h 366"/>
                <a:gd name="T4" fmla="*/ 183 w 366"/>
                <a:gd name="T5" fmla="*/ 333 h 366"/>
                <a:gd name="T6" fmla="*/ 33 w 366"/>
                <a:gd name="T7" fmla="*/ 183 h 366"/>
                <a:gd name="T8" fmla="*/ 183 w 366"/>
                <a:gd name="T9" fmla="*/ 33 h 366"/>
                <a:gd name="T10" fmla="*/ 183 w 366"/>
                <a:gd name="T11" fmla="*/ 366 h 366"/>
                <a:gd name="T12" fmla="*/ 366 w 366"/>
                <a:gd name="T13" fmla="*/ 183 h 366"/>
                <a:gd name="T14" fmla="*/ 183 w 366"/>
                <a:gd name="T15" fmla="*/ 0 h 366"/>
                <a:gd name="T16" fmla="*/ 0 w 366"/>
                <a:gd name="T17" fmla="*/ 183 h 366"/>
                <a:gd name="T18" fmla="*/ 183 w 366"/>
                <a:gd name="T1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66">
                  <a:moveTo>
                    <a:pt x="183" y="33"/>
                  </a:moveTo>
                  <a:cubicBezTo>
                    <a:pt x="266" y="33"/>
                    <a:pt x="333" y="100"/>
                    <a:pt x="333" y="183"/>
                  </a:cubicBezTo>
                  <a:cubicBezTo>
                    <a:pt x="333" y="266"/>
                    <a:pt x="266" y="333"/>
                    <a:pt x="183" y="333"/>
                  </a:cubicBezTo>
                  <a:cubicBezTo>
                    <a:pt x="100" y="333"/>
                    <a:pt x="33" y="266"/>
                    <a:pt x="33" y="183"/>
                  </a:cubicBezTo>
                  <a:cubicBezTo>
                    <a:pt x="33" y="100"/>
                    <a:pt x="100" y="33"/>
                    <a:pt x="183" y="33"/>
                  </a:cubicBezTo>
                  <a:close/>
                  <a:moveTo>
                    <a:pt x="183" y="366"/>
                  </a:moveTo>
                  <a:cubicBezTo>
                    <a:pt x="284" y="366"/>
                    <a:pt x="366" y="284"/>
                    <a:pt x="366" y="183"/>
                  </a:cubicBez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4"/>
                    <a:pt x="82" y="366"/>
                    <a:pt x="183" y="36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6" name="Gruppieren 415">
            <a:extLst>
              <a:ext uri="{FF2B5EF4-FFF2-40B4-BE49-F238E27FC236}">
                <a16:creationId xmlns:a16="http://schemas.microsoft.com/office/drawing/2014/main" id="{646EA8AB-FEC4-43B6-AF01-46509731ADF5}"/>
              </a:ext>
            </a:extLst>
          </p:cNvPr>
          <p:cNvGrpSpPr/>
          <p:nvPr userDrawn="1"/>
        </p:nvGrpSpPr>
        <p:grpSpPr>
          <a:xfrm>
            <a:off x="10855992" y="1274528"/>
            <a:ext cx="231775" cy="231775"/>
            <a:chOff x="9751513" y="3015822"/>
            <a:chExt cx="231775" cy="231775"/>
          </a:xfrm>
        </p:grpSpPr>
        <p:sp>
          <p:nvSpPr>
            <p:cNvPr id="70" name="Freeform 265">
              <a:extLst>
                <a:ext uri="{FF2B5EF4-FFF2-40B4-BE49-F238E27FC236}">
                  <a16:creationId xmlns:a16="http://schemas.microsoft.com/office/drawing/2014/main" id="{2CAC9A54-9EFE-402D-8B44-2944781A8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21363" y="3071385"/>
              <a:ext cx="74613" cy="120650"/>
            </a:xfrm>
            <a:custGeom>
              <a:avLst/>
              <a:gdLst>
                <a:gd name="T0" fmla="*/ 47 w 47"/>
                <a:gd name="T1" fmla="*/ 66 h 76"/>
                <a:gd name="T2" fmla="*/ 19 w 47"/>
                <a:gd name="T3" fmla="*/ 38 h 76"/>
                <a:gd name="T4" fmla="*/ 47 w 47"/>
                <a:gd name="T5" fmla="*/ 9 h 76"/>
                <a:gd name="T6" fmla="*/ 38 w 47"/>
                <a:gd name="T7" fmla="*/ 0 h 76"/>
                <a:gd name="T8" fmla="*/ 0 w 47"/>
                <a:gd name="T9" fmla="*/ 38 h 76"/>
                <a:gd name="T10" fmla="*/ 38 w 47"/>
                <a:gd name="T11" fmla="*/ 76 h 76"/>
                <a:gd name="T12" fmla="*/ 47 w 47"/>
                <a:gd name="T13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6">
                  <a:moveTo>
                    <a:pt x="47" y="66"/>
                  </a:moveTo>
                  <a:lnTo>
                    <a:pt x="19" y="38"/>
                  </a:lnTo>
                  <a:lnTo>
                    <a:pt x="47" y="9"/>
                  </a:lnTo>
                  <a:lnTo>
                    <a:pt x="38" y="0"/>
                  </a:lnTo>
                  <a:lnTo>
                    <a:pt x="0" y="38"/>
                  </a:lnTo>
                  <a:lnTo>
                    <a:pt x="38" y="76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266">
              <a:extLst>
                <a:ext uri="{FF2B5EF4-FFF2-40B4-BE49-F238E27FC236}">
                  <a16:creationId xmlns:a16="http://schemas.microsoft.com/office/drawing/2014/main" id="{44332E9A-53DB-4F89-B38A-E98A60A94D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51513" y="3015822"/>
              <a:ext cx="231775" cy="231775"/>
            </a:xfrm>
            <a:custGeom>
              <a:avLst/>
              <a:gdLst>
                <a:gd name="T0" fmla="*/ 183 w 366"/>
                <a:gd name="T1" fmla="*/ 33 h 366"/>
                <a:gd name="T2" fmla="*/ 333 w 366"/>
                <a:gd name="T3" fmla="*/ 183 h 366"/>
                <a:gd name="T4" fmla="*/ 183 w 366"/>
                <a:gd name="T5" fmla="*/ 333 h 366"/>
                <a:gd name="T6" fmla="*/ 33 w 366"/>
                <a:gd name="T7" fmla="*/ 183 h 366"/>
                <a:gd name="T8" fmla="*/ 183 w 366"/>
                <a:gd name="T9" fmla="*/ 33 h 366"/>
                <a:gd name="T10" fmla="*/ 183 w 366"/>
                <a:gd name="T11" fmla="*/ 366 h 366"/>
                <a:gd name="T12" fmla="*/ 366 w 366"/>
                <a:gd name="T13" fmla="*/ 183 h 366"/>
                <a:gd name="T14" fmla="*/ 183 w 366"/>
                <a:gd name="T15" fmla="*/ 0 h 366"/>
                <a:gd name="T16" fmla="*/ 0 w 366"/>
                <a:gd name="T17" fmla="*/ 183 h 366"/>
                <a:gd name="T18" fmla="*/ 183 w 366"/>
                <a:gd name="T1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66">
                  <a:moveTo>
                    <a:pt x="183" y="33"/>
                  </a:moveTo>
                  <a:cubicBezTo>
                    <a:pt x="266" y="33"/>
                    <a:pt x="333" y="100"/>
                    <a:pt x="333" y="183"/>
                  </a:cubicBezTo>
                  <a:cubicBezTo>
                    <a:pt x="333" y="266"/>
                    <a:pt x="266" y="333"/>
                    <a:pt x="183" y="333"/>
                  </a:cubicBezTo>
                  <a:cubicBezTo>
                    <a:pt x="100" y="333"/>
                    <a:pt x="33" y="266"/>
                    <a:pt x="33" y="183"/>
                  </a:cubicBezTo>
                  <a:cubicBezTo>
                    <a:pt x="33" y="100"/>
                    <a:pt x="100" y="33"/>
                    <a:pt x="183" y="33"/>
                  </a:cubicBezTo>
                  <a:close/>
                  <a:moveTo>
                    <a:pt x="183" y="366"/>
                  </a:moveTo>
                  <a:cubicBezTo>
                    <a:pt x="284" y="366"/>
                    <a:pt x="366" y="284"/>
                    <a:pt x="366" y="183"/>
                  </a:cubicBez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4"/>
                    <a:pt x="82" y="366"/>
                    <a:pt x="183" y="36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62BF5CB9-9E11-448D-9CD4-9FE51DDCC319}"/>
              </a:ext>
            </a:extLst>
          </p:cNvPr>
          <p:cNvGrpSpPr/>
          <p:nvPr userDrawn="1"/>
        </p:nvGrpSpPr>
        <p:grpSpPr>
          <a:xfrm>
            <a:off x="11523995" y="1274528"/>
            <a:ext cx="231775" cy="231775"/>
            <a:chOff x="10259513" y="3015822"/>
            <a:chExt cx="231775" cy="231775"/>
          </a:xfrm>
        </p:grpSpPr>
        <p:sp>
          <p:nvSpPr>
            <p:cNvPr id="72" name="Freeform 267">
              <a:extLst>
                <a:ext uri="{FF2B5EF4-FFF2-40B4-BE49-F238E27FC236}">
                  <a16:creationId xmlns:a16="http://schemas.microsoft.com/office/drawing/2014/main" id="{D2C4954E-1C5D-4734-BED3-8E57EEFDB8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6826" y="3071385"/>
              <a:ext cx="74613" cy="120650"/>
            </a:xfrm>
            <a:custGeom>
              <a:avLst/>
              <a:gdLst>
                <a:gd name="T0" fmla="*/ 0 w 47"/>
                <a:gd name="T1" fmla="*/ 66 h 76"/>
                <a:gd name="T2" fmla="*/ 9 w 47"/>
                <a:gd name="T3" fmla="*/ 76 h 76"/>
                <a:gd name="T4" fmla="*/ 47 w 47"/>
                <a:gd name="T5" fmla="*/ 38 h 76"/>
                <a:gd name="T6" fmla="*/ 9 w 47"/>
                <a:gd name="T7" fmla="*/ 0 h 76"/>
                <a:gd name="T8" fmla="*/ 0 w 47"/>
                <a:gd name="T9" fmla="*/ 9 h 76"/>
                <a:gd name="T10" fmla="*/ 28 w 47"/>
                <a:gd name="T11" fmla="*/ 38 h 76"/>
                <a:gd name="T12" fmla="*/ 0 w 47"/>
                <a:gd name="T13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6">
                  <a:moveTo>
                    <a:pt x="0" y="66"/>
                  </a:moveTo>
                  <a:lnTo>
                    <a:pt x="9" y="76"/>
                  </a:lnTo>
                  <a:lnTo>
                    <a:pt x="47" y="38"/>
                  </a:lnTo>
                  <a:lnTo>
                    <a:pt x="9" y="0"/>
                  </a:lnTo>
                  <a:lnTo>
                    <a:pt x="0" y="9"/>
                  </a:lnTo>
                  <a:lnTo>
                    <a:pt x="28" y="3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268">
              <a:extLst>
                <a:ext uri="{FF2B5EF4-FFF2-40B4-BE49-F238E27FC236}">
                  <a16:creationId xmlns:a16="http://schemas.microsoft.com/office/drawing/2014/main" id="{E187C76B-DD74-48D7-8C2B-A72F77B1DC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59513" y="3015822"/>
              <a:ext cx="231775" cy="231775"/>
            </a:xfrm>
            <a:custGeom>
              <a:avLst/>
              <a:gdLst>
                <a:gd name="T0" fmla="*/ 183 w 366"/>
                <a:gd name="T1" fmla="*/ 33 h 366"/>
                <a:gd name="T2" fmla="*/ 333 w 366"/>
                <a:gd name="T3" fmla="*/ 183 h 366"/>
                <a:gd name="T4" fmla="*/ 183 w 366"/>
                <a:gd name="T5" fmla="*/ 333 h 366"/>
                <a:gd name="T6" fmla="*/ 33 w 366"/>
                <a:gd name="T7" fmla="*/ 183 h 366"/>
                <a:gd name="T8" fmla="*/ 183 w 366"/>
                <a:gd name="T9" fmla="*/ 33 h 366"/>
                <a:gd name="T10" fmla="*/ 183 w 366"/>
                <a:gd name="T11" fmla="*/ 366 h 366"/>
                <a:gd name="T12" fmla="*/ 366 w 366"/>
                <a:gd name="T13" fmla="*/ 183 h 366"/>
                <a:gd name="T14" fmla="*/ 183 w 366"/>
                <a:gd name="T15" fmla="*/ 0 h 366"/>
                <a:gd name="T16" fmla="*/ 0 w 366"/>
                <a:gd name="T17" fmla="*/ 183 h 366"/>
                <a:gd name="T18" fmla="*/ 183 w 366"/>
                <a:gd name="T1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66">
                  <a:moveTo>
                    <a:pt x="183" y="33"/>
                  </a:moveTo>
                  <a:cubicBezTo>
                    <a:pt x="266" y="33"/>
                    <a:pt x="333" y="100"/>
                    <a:pt x="333" y="183"/>
                  </a:cubicBezTo>
                  <a:cubicBezTo>
                    <a:pt x="333" y="266"/>
                    <a:pt x="266" y="333"/>
                    <a:pt x="183" y="333"/>
                  </a:cubicBezTo>
                  <a:cubicBezTo>
                    <a:pt x="100" y="333"/>
                    <a:pt x="33" y="266"/>
                    <a:pt x="33" y="183"/>
                  </a:cubicBezTo>
                  <a:cubicBezTo>
                    <a:pt x="33" y="100"/>
                    <a:pt x="100" y="33"/>
                    <a:pt x="183" y="33"/>
                  </a:cubicBezTo>
                  <a:close/>
                  <a:moveTo>
                    <a:pt x="183" y="366"/>
                  </a:moveTo>
                  <a:cubicBezTo>
                    <a:pt x="284" y="366"/>
                    <a:pt x="366" y="284"/>
                    <a:pt x="366" y="183"/>
                  </a:cubicBezTo>
                  <a:cubicBezTo>
                    <a:pt x="366" y="82"/>
                    <a:pt x="284" y="0"/>
                    <a:pt x="183" y="0"/>
                  </a:cubicBezTo>
                  <a:cubicBezTo>
                    <a:pt x="82" y="0"/>
                    <a:pt x="0" y="82"/>
                    <a:pt x="0" y="183"/>
                  </a:cubicBezTo>
                  <a:cubicBezTo>
                    <a:pt x="0" y="284"/>
                    <a:pt x="82" y="366"/>
                    <a:pt x="183" y="36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51EFA92F-57D1-432B-BA0C-E5C86F06CF8D}"/>
              </a:ext>
            </a:extLst>
          </p:cNvPr>
          <p:cNvGrpSpPr/>
          <p:nvPr userDrawn="1"/>
        </p:nvGrpSpPr>
        <p:grpSpPr>
          <a:xfrm>
            <a:off x="10415141" y="2254385"/>
            <a:ext cx="231775" cy="231776"/>
            <a:chOff x="8230688" y="6057472"/>
            <a:chExt cx="231775" cy="231776"/>
          </a:xfrm>
        </p:grpSpPr>
        <p:sp>
          <p:nvSpPr>
            <p:cNvPr id="74" name="Freeform 269">
              <a:extLst>
                <a:ext uri="{FF2B5EF4-FFF2-40B4-BE49-F238E27FC236}">
                  <a16:creationId xmlns:a16="http://schemas.microsoft.com/office/drawing/2014/main" id="{49C8C357-D604-498C-A0DC-2E76DB121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0388" y="6057472"/>
              <a:ext cx="92075" cy="92075"/>
            </a:xfrm>
            <a:custGeom>
              <a:avLst/>
              <a:gdLst>
                <a:gd name="T0" fmla="*/ 34 w 58"/>
                <a:gd name="T1" fmla="*/ 15 h 58"/>
                <a:gd name="T2" fmla="*/ 0 w 58"/>
                <a:gd name="T3" fmla="*/ 49 h 58"/>
                <a:gd name="T4" fmla="*/ 10 w 58"/>
                <a:gd name="T5" fmla="*/ 58 h 58"/>
                <a:gd name="T6" fmla="*/ 43 w 58"/>
                <a:gd name="T7" fmla="*/ 25 h 58"/>
                <a:gd name="T8" fmla="*/ 58 w 58"/>
                <a:gd name="T9" fmla="*/ 40 h 58"/>
                <a:gd name="T10" fmla="*/ 58 w 58"/>
                <a:gd name="T11" fmla="*/ 0 h 58"/>
                <a:gd name="T12" fmla="*/ 18 w 58"/>
                <a:gd name="T13" fmla="*/ 0 h 58"/>
                <a:gd name="T14" fmla="*/ 34 w 58"/>
                <a:gd name="T15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34" y="15"/>
                  </a:moveTo>
                  <a:lnTo>
                    <a:pt x="0" y="49"/>
                  </a:lnTo>
                  <a:lnTo>
                    <a:pt x="10" y="58"/>
                  </a:lnTo>
                  <a:lnTo>
                    <a:pt x="43" y="25"/>
                  </a:lnTo>
                  <a:lnTo>
                    <a:pt x="58" y="40"/>
                  </a:lnTo>
                  <a:lnTo>
                    <a:pt x="58" y="0"/>
                  </a:lnTo>
                  <a:lnTo>
                    <a:pt x="18" y="0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270">
              <a:extLst>
                <a:ext uri="{FF2B5EF4-FFF2-40B4-BE49-F238E27FC236}">
                  <a16:creationId xmlns:a16="http://schemas.microsoft.com/office/drawing/2014/main" id="{B1E77A9C-975A-4013-85B8-A1345540DC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30688" y="6057472"/>
              <a:ext cx="92075" cy="92075"/>
            </a:xfrm>
            <a:custGeom>
              <a:avLst/>
              <a:gdLst>
                <a:gd name="T0" fmla="*/ 40 w 58"/>
                <a:gd name="T1" fmla="*/ 0 h 58"/>
                <a:gd name="T2" fmla="*/ 0 w 58"/>
                <a:gd name="T3" fmla="*/ 0 h 58"/>
                <a:gd name="T4" fmla="*/ 0 w 58"/>
                <a:gd name="T5" fmla="*/ 40 h 58"/>
                <a:gd name="T6" fmla="*/ 15 w 58"/>
                <a:gd name="T7" fmla="*/ 25 h 58"/>
                <a:gd name="T8" fmla="*/ 48 w 58"/>
                <a:gd name="T9" fmla="*/ 58 h 58"/>
                <a:gd name="T10" fmla="*/ 58 w 58"/>
                <a:gd name="T11" fmla="*/ 49 h 58"/>
                <a:gd name="T12" fmla="*/ 25 w 58"/>
                <a:gd name="T13" fmla="*/ 15 h 58"/>
                <a:gd name="T14" fmla="*/ 40 w 58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40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15" y="25"/>
                  </a:lnTo>
                  <a:lnTo>
                    <a:pt x="48" y="58"/>
                  </a:lnTo>
                  <a:lnTo>
                    <a:pt x="58" y="49"/>
                  </a:lnTo>
                  <a:lnTo>
                    <a:pt x="25" y="1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271">
              <a:extLst>
                <a:ext uri="{FF2B5EF4-FFF2-40B4-BE49-F238E27FC236}">
                  <a16:creationId xmlns:a16="http://schemas.microsoft.com/office/drawing/2014/main" id="{34462038-91CD-49C1-95FA-2732F08FF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30688" y="6198760"/>
              <a:ext cx="92075" cy="90488"/>
            </a:xfrm>
            <a:custGeom>
              <a:avLst/>
              <a:gdLst>
                <a:gd name="T0" fmla="*/ 48 w 58"/>
                <a:gd name="T1" fmla="*/ 0 h 57"/>
                <a:gd name="T2" fmla="*/ 15 w 58"/>
                <a:gd name="T3" fmla="*/ 33 h 57"/>
                <a:gd name="T4" fmla="*/ 0 w 58"/>
                <a:gd name="T5" fmla="*/ 17 h 57"/>
                <a:gd name="T6" fmla="*/ 0 w 58"/>
                <a:gd name="T7" fmla="*/ 57 h 57"/>
                <a:gd name="T8" fmla="*/ 40 w 58"/>
                <a:gd name="T9" fmla="*/ 57 h 57"/>
                <a:gd name="T10" fmla="*/ 25 w 58"/>
                <a:gd name="T11" fmla="*/ 42 h 57"/>
                <a:gd name="T12" fmla="*/ 58 w 58"/>
                <a:gd name="T13" fmla="*/ 9 h 57"/>
                <a:gd name="T14" fmla="*/ 48 w 58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7">
                  <a:moveTo>
                    <a:pt x="48" y="0"/>
                  </a:moveTo>
                  <a:lnTo>
                    <a:pt x="15" y="33"/>
                  </a:lnTo>
                  <a:lnTo>
                    <a:pt x="0" y="17"/>
                  </a:lnTo>
                  <a:lnTo>
                    <a:pt x="0" y="57"/>
                  </a:lnTo>
                  <a:lnTo>
                    <a:pt x="40" y="57"/>
                  </a:lnTo>
                  <a:lnTo>
                    <a:pt x="25" y="42"/>
                  </a:lnTo>
                  <a:lnTo>
                    <a:pt x="5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272">
              <a:extLst>
                <a:ext uri="{FF2B5EF4-FFF2-40B4-BE49-F238E27FC236}">
                  <a16:creationId xmlns:a16="http://schemas.microsoft.com/office/drawing/2014/main" id="{0C3C4261-069E-4BB1-9159-99918791CC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0388" y="6198760"/>
              <a:ext cx="92075" cy="90488"/>
            </a:xfrm>
            <a:custGeom>
              <a:avLst/>
              <a:gdLst>
                <a:gd name="T0" fmla="*/ 10 w 58"/>
                <a:gd name="T1" fmla="*/ 0 h 57"/>
                <a:gd name="T2" fmla="*/ 0 w 58"/>
                <a:gd name="T3" fmla="*/ 9 h 57"/>
                <a:gd name="T4" fmla="*/ 34 w 58"/>
                <a:gd name="T5" fmla="*/ 42 h 57"/>
                <a:gd name="T6" fmla="*/ 18 w 58"/>
                <a:gd name="T7" fmla="*/ 57 h 57"/>
                <a:gd name="T8" fmla="*/ 58 w 58"/>
                <a:gd name="T9" fmla="*/ 57 h 57"/>
                <a:gd name="T10" fmla="*/ 58 w 58"/>
                <a:gd name="T11" fmla="*/ 17 h 57"/>
                <a:gd name="T12" fmla="*/ 43 w 58"/>
                <a:gd name="T13" fmla="*/ 33 h 57"/>
                <a:gd name="T14" fmla="*/ 10 w 58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7">
                  <a:moveTo>
                    <a:pt x="10" y="0"/>
                  </a:moveTo>
                  <a:lnTo>
                    <a:pt x="0" y="9"/>
                  </a:lnTo>
                  <a:lnTo>
                    <a:pt x="34" y="42"/>
                  </a:lnTo>
                  <a:lnTo>
                    <a:pt x="18" y="57"/>
                  </a:lnTo>
                  <a:lnTo>
                    <a:pt x="58" y="57"/>
                  </a:lnTo>
                  <a:lnTo>
                    <a:pt x="58" y="17"/>
                  </a:lnTo>
                  <a:lnTo>
                    <a:pt x="43" y="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8" name="Freeform 273">
            <a:extLst>
              <a:ext uri="{FF2B5EF4-FFF2-40B4-BE49-F238E27FC236}">
                <a16:creationId xmlns:a16="http://schemas.microsoft.com/office/drawing/2014/main" id="{75A6CAD5-191D-48B7-861B-66EF552F7CAE}"/>
              </a:ext>
            </a:extLst>
          </p:cNvPr>
          <p:cNvSpPr>
            <a:spLocks/>
          </p:cNvSpPr>
          <p:nvPr userDrawn="1"/>
        </p:nvSpPr>
        <p:spPr bwMode="auto">
          <a:xfrm>
            <a:off x="926091" y="2771989"/>
            <a:ext cx="254000" cy="254000"/>
          </a:xfrm>
          <a:custGeom>
            <a:avLst/>
            <a:gdLst>
              <a:gd name="T0" fmla="*/ 200 w 400"/>
              <a:gd name="T1" fmla="*/ 0 h 400"/>
              <a:gd name="T2" fmla="*/ 0 w 400"/>
              <a:gd name="T3" fmla="*/ 200 h 400"/>
              <a:gd name="T4" fmla="*/ 183 w 400"/>
              <a:gd name="T5" fmla="*/ 400 h 400"/>
              <a:gd name="T6" fmla="*/ 183 w 400"/>
              <a:gd name="T7" fmla="*/ 366 h 400"/>
              <a:gd name="T8" fmla="*/ 183 w 400"/>
              <a:gd name="T9" fmla="*/ 350 h 400"/>
              <a:gd name="T10" fmla="*/ 183 w 400"/>
              <a:gd name="T11" fmla="*/ 110 h 400"/>
              <a:gd name="T12" fmla="*/ 72 w 400"/>
              <a:gd name="T13" fmla="*/ 222 h 400"/>
              <a:gd name="T14" fmla="*/ 95 w 400"/>
              <a:gd name="T15" fmla="*/ 246 h 400"/>
              <a:gd name="T16" fmla="*/ 150 w 400"/>
              <a:gd name="T17" fmla="*/ 191 h 400"/>
              <a:gd name="T18" fmla="*/ 150 w 400"/>
              <a:gd name="T19" fmla="*/ 359 h 400"/>
              <a:gd name="T20" fmla="*/ 33 w 400"/>
              <a:gd name="T21" fmla="*/ 200 h 400"/>
              <a:gd name="T22" fmla="*/ 200 w 400"/>
              <a:gd name="T23" fmla="*/ 34 h 400"/>
              <a:gd name="T24" fmla="*/ 367 w 400"/>
              <a:gd name="T25" fmla="*/ 200 h 400"/>
              <a:gd name="T26" fmla="*/ 250 w 400"/>
              <a:gd name="T27" fmla="*/ 359 h 400"/>
              <a:gd name="T28" fmla="*/ 250 w 400"/>
              <a:gd name="T29" fmla="*/ 191 h 400"/>
              <a:gd name="T30" fmla="*/ 305 w 400"/>
              <a:gd name="T31" fmla="*/ 246 h 400"/>
              <a:gd name="T32" fmla="*/ 328 w 400"/>
              <a:gd name="T33" fmla="*/ 222 h 400"/>
              <a:gd name="T34" fmla="*/ 217 w 400"/>
              <a:gd name="T35" fmla="*/ 110 h 400"/>
              <a:gd name="T36" fmla="*/ 217 w 400"/>
              <a:gd name="T37" fmla="*/ 350 h 400"/>
              <a:gd name="T38" fmla="*/ 217 w 400"/>
              <a:gd name="T39" fmla="*/ 366 h 400"/>
              <a:gd name="T40" fmla="*/ 217 w 400"/>
              <a:gd name="T41" fmla="*/ 400 h 400"/>
              <a:gd name="T42" fmla="*/ 400 w 400"/>
              <a:gd name="T43" fmla="*/ 200 h 400"/>
              <a:gd name="T44" fmla="*/ 200 w 400"/>
              <a:gd name="T45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00">
                <a:moveTo>
                  <a:pt x="200" y="0"/>
                </a:moveTo>
                <a:cubicBezTo>
                  <a:pt x="90" y="0"/>
                  <a:pt x="0" y="90"/>
                  <a:pt x="0" y="200"/>
                </a:cubicBezTo>
                <a:cubicBezTo>
                  <a:pt x="0" y="305"/>
                  <a:pt x="81" y="391"/>
                  <a:pt x="183" y="400"/>
                </a:cubicBezTo>
                <a:lnTo>
                  <a:pt x="183" y="366"/>
                </a:lnTo>
                <a:lnTo>
                  <a:pt x="183" y="350"/>
                </a:lnTo>
                <a:lnTo>
                  <a:pt x="183" y="110"/>
                </a:lnTo>
                <a:lnTo>
                  <a:pt x="72" y="222"/>
                </a:lnTo>
                <a:lnTo>
                  <a:pt x="95" y="246"/>
                </a:lnTo>
                <a:lnTo>
                  <a:pt x="150" y="191"/>
                </a:lnTo>
                <a:lnTo>
                  <a:pt x="150" y="359"/>
                </a:lnTo>
                <a:cubicBezTo>
                  <a:pt x="82" y="338"/>
                  <a:pt x="33" y="275"/>
                  <a:pt x="33" y="200"/>
                </a:cubicBezTo>
                <a:cubicBezTo>
                  <a:pt x="33" y="109"/>
                  <a:pt x="108" y="34"/>
                  <a:pt x="200" y="34"/>
                </a:cubicBezTo>
                <a:cubicBezTo>
                  <a:pt x="292" y="34"/>
                  <a:pt x="367" y="109"/>
                  <a:pt x="367" y="200"/>
                </a:cubicBezTo>
                <a:cubicBezTo>
                  <a:pt x="367" y="275"/>
                  <a:pt x="318" y="338"/>
                  <a:pt x="250" y="359"/>
                </a:cubicBezTo>
                <a:lnTo>
                  <a:pt x="250" y="191"/>
                </a:lnTo>
                <a:lnTo>
                  <a:pt x="305" y="246"/>
                </a:lnTo>
                <a:lnTo>
                  <a:pt x="328" y="222"/>
                </a:lnTo>
                <a:lnTo>
                  <a:pt x="217" y="110"/>
                </a:lnTo>
                <a:lnTo>
                  <a:pt x="217" y="350"/>
                </a:lnTo>
                <a:lnTo>
                  <a:pt x="217" y="366"/>
                </a:lnTo>
                <a:lnTo>
                  <a:pt x="217" y="400"/>
                </a:lnTo>
                <a:cubicBezTo>
                  <a:pt x="319" y="391"/>
                  <a:pt x="400" y="305"/>
                  <a:pt x="400" y="200"/>
                </a:cubicBezTo>
                <a:cubicBezTo>
                  <a:pt x="400" y="90"/>
                  <a:pt x="310" y="0"/>
                  <a:pt x="200" y="0"/>
                </a:cubicBez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0" name="Freeform 83">
            <a:extLst>
              <a:ext uri="{FF2B5EF4-FFF2-40B4-BE49-F238E27FC236}">
                <a16:creationId xmlns:a16="http://schemas.microsoft.com/office/drawing/2014/main" id="{5F37FC7C-F653-4696-BDEF-6D3444AE4B9B}"/>
              </a:ext>
            </a:extLst>
          </p:cNvPr>
          <p:cNvSpPr>
            <a:spLocks/>
          </p:cNvSpPr>
          <p:nvPr userDrawn="1"/>
        </p:nvSpPr>
        <p:spPr bwMode="auto">
          <a:xfrm>
            <a:off x="328543" y="757492"/>
            <a:ext cx="228600" cy="230188"/>
          </a:xfrm>
          <a:custGeom>
            <a:avLst/>
            <a:gdLst>
              <a:gd name="T0" fmla="*/ 18 w 144"/>
              <a:gd name="T1" fmla="*/ 131 h 145"/>
              <a:gd name="T2" fmla="*/ 18 w 144"/>
              <a:gd name="T3" fmla="*/ 145 h 145"/>
              <a:gd name="T4" fmla="*/ 144 w 144"/>
              <a:gd name="T5" fmla="*/ 145 h 145"/>
              <a:gd name="T6" fmla="*/ 144 w 144"/>
              <a:gd name="T7" fmla="*/ 18 h 145"/>
              <a:gd name="T8" fmla="*/ 131 w 144"/>
              <a:gd name="T9" fmla="*/ 18 h 145"/>
              <a:gd name="T10" fmla="*/ 131 w 144"/>
              <a:gd name="T11" fmla="*/ 122 h 145"/>
              <a:gd name="T12" fmla="*/ 9 w 144"/>
              <a:gd name="T13" fmla="*/ 0 h 145"/>
              <a:gd name="T14" fmla="*/ 0 w 144"/>
              <a:gd name="T15" fmla="*/ 10 h 145"/>
              <a:gd name="T16" fmla="*/ 121 w 144"/>
              <a:gd name="T17" fmla="*/ 131 h 145"/>
              <a:gd name="T18" fmla="*/ 18 w 144"/>
              <a:gd name="T19" fmla="*/ 13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4" h="145">
                <a:moveTo>
                  <a:pt x="18" y="131"/>
                </a:moveTo>
                <a:lnTo>
                  <a:pt x="18" y="145"/>
                </a:lnTo>
                <a:lnTo>
                  <a:pt x="144" y="145"/>
                </a:lnTo>
                <a:lnTo>
                  <a:pt x="144" y="18"/>
                </a:lnTo>
                <a:lnTo>
                  <a:pt x="131" y="18"/>
                </a:lnTo>
                <a:lnTo>
                  <a:pt x="131" y="122"/>
                </a:lnTo>
                <a:lnTo>
                  <a:pt x="9" y="0"/>
                </a:lnTo>
                <a:lnTo>
                  <a:pt x="0" y="10"/>
                </a:lnTo>
                <a:lnTo>
                  <a:pt x="121" y="131"/>
                </a:lnTo>
                <a:lnTo>
                  <a:pt x="18" y="131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1" name="Freeform 84">
            <a:extLst>
              <a:ext uri="{FF2B5EF4-FFF2-40B4-BE49-F238E27FC236}">
                <a16:creationId xmlns:a16="http://schemas.microsoft.com/office/drawing/2014/main" id="{8C8A4539-56F0-4A39-B7F9-F1D7842F48D2}"/>
              </a:ext>
            </a:extLst>
          </p:cNvPr>
          <p:cNvSpPr>
            <a:spLocks/>
          </p:cNvSpPr>
          <p:nvPr userDrawn="1"/>
        </p:nvSpPr>
        <p:spPr bwMode="auto">
          <a:xfrm>
            <a:off x="885686" y="757492"/>
            <a:ext cx="230188" cy="230188"/>
          </a:xfrm>
          <a:custGeom>
            <a:avLst/>
            <a:gdLst>
              <a:gd name="T0" fmla="*/ 10 w 145"/>
              <a:gd name="T1" fmla="*/ 145 h 145"/>
              <a:gd name="T2" fmla="*/ 132 w 145"/>
              <a:gd name="T3" fmla="*/ 23 h 145"/>
              <a:gd name="T4" fmla="*/ 132 w 145"/>
              <a:gd name="T5" fmla="*/ 127 h 145"/>
              <a:gd name="T6" fmla="*/ 145 w 145"/>
              <a:gd name="T7" fmla="*/ 127 h 145"/>
              <a:gd name="T8" fmla="*/ 145 w 145"/>
              <a:gd name="T9" fmla="*/ 0 h 145"/>
              <a:gd name="T10" fmla="*/ 18 w 145"/>
              <a:gd name="T11" fmla="*/ 0 h 145"/>
              <a:gd name="T12" fmla="*/ 18 w 145"/>
              <a:gd name="T13" fmla="*/ 13 h 145"/>
              <a:gd name="T14" fmla="*/ 122 w 145"/>
              <a:gd name="T15" fmla="*/ 13 h 145"/>
              <a:gd name="T16" fmla="*/ 0 w 145"/>
              <a:gd name="T17" fmla="*/ 135 h 145"/>
              <a:gd name="T18" fmla="*/ 10 w 145"/>
              <a:gd name="T19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145">
                <a:moveTo>
                  <a:pt x="10" y="145"/>
                </a:moveTo>
                <a:lnTo>
                  <a:pt x="132" y="23"/>
                </a:lnTo>
                <a:lnTo>
                  <a:pt x="132" y="127"/>
                </a:lnTo>
                <a:lnTo>
                  <a:pt x="145" y="127"/>
                </a:lnTo>
                <a:lnTo>
                  <a:pt x="145" y="0"/>
                </a:lnTo>
                <a:lnTo>
                  <a:pt x="18" y="0"/>
                </a:lnTo>
                <a:lnTo>
                  <a:pt x="18" y="13"/>
                </a:lnTo>
                <a:lnTo>
                  <a:pt x="122" y="13"/>
                </a:lnTo>
                <a:lnTo>
                  <a:pt x="0" y="135"/>
                </a:lnTo>
                <a:lnTo>
                  <a:pt x="10" y="145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2" name="Freeform 82">
            <a:extLst>
              <a:ext uri="{FF2B5EF4-FFF2-40B4-BE49-F238E27FC236}">
                <a16:creationId xmlns:a16="http://schemas.microsoft.com/office/drawing/2014/main" id="{A23BE1A8-6A33-4636-AB5D-441EEDE56A08}"/>
              </a:ext>
            </a:extLst>
          </p:cNvPr>
          <p:cNvSpPr>
            <a:spLocks/>
          </p:cNvSpPr>
          <p:nvPr userDrawn="1"/>
        </p:nvSpPr>
        <p:spPr bwMode="auto">
          <a:xfrm>
            <a:off x="1444417" y="801942"/>
            <a:ext cx="225425" cy="141288"/>
          </a:xfrm>
          <a:custGeom>
            <a:avLst/>
            <a:gdLst>
              <a:gd name="T0" fmla="*/ 54 w 142"/>
              <a:gd name="T1" fmla="*/ 80 h 89"/>
              <a:gd name="T2" fmla="*/ 26 w 142"/>
              <a:gd name="T3" fmla="*/ 51 h 89"/>
              <a:gd name="T4" fmla="*/ 142 w 142"/>
              <a:gd name="T5" fmla="*/ 51 h 89"/>
              <a:gd name="T6" fmla="*/ 142 w 142"/>
              <a:gd name="T7" fmla="*/ 38 h 89"/>
              <a:gd name="T8" fmla="*/ 25 w 142"/>
              <a:gd name="T9" fmla="*/ 38 h 89"/>
              <a:gd name="T10" fmla="*/ 54 w 142"/>
              <a:gd name="T11" fmla="*/ 9 h 89"/>
              <a:gd name="T12" fmla="*/ 44 w 142"/>
              <a:gd name="T13" fmla="*/ 0 h 89"/>
              <a:gd name="T14" fmla="*/ 0 w 142"/>
              <a:gd name="T15" fmla="*/ 44 h 89"/>
              <a:gd name="T16" fmla="*/ 44 w 142"/>
              <a:gd name="T17" fmla="*/ 89 h 89"/>
              <a:gd name="T18" fmla="*/ 54 w 142"/>
              <a:gd name="T19" fmla="*/ 8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" h="89">
                <a:moveTo>
                  <a:pt x="54" y="80"/>
                </a:moveTo>
                <a:lnTo>
                  <a:pt x="26" y="51"/>
                </a:lnTo>
                <a:lnTo>
                  <a:pt x="142" y="51"/>
                </a:lnTo>
                <a:lnTo>
                  <a:pt x="142" y="38"/>
                </a:lnTo>
                <a:lnTo>
                  <a:pt x="25" y="38"/>
                </a:lnTo>
                <a:lnTo>
                  <a:pt x="54" y="9"/>
                </a:lnTo>
                <a:lnTo>
                  <a:pt x="44" y="0"/>
                </a:lnTo>
                <a:lnTo>
                  <a:pt x="0" y="44"/>
                </a:lnTo>
                <a:lnTo>
                  <a:pt x="44" y="89"/>
                </a:lnTo>
                <a:lnTo>
                  <a:pt x="54" y="8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4" name="Freeform 98">
            <a:extLst>
              <a:ext uri="{FF2B5EF4-FFF2-40B4-BE49-F238E27FC236}">
                <a16:creationId xmlns:a16="http://schemas.microsoft.com/office/drawing/2014/main" id="{69C002D4-EECE-4A2B-B652-13EB27FF10F5}"/>
              </a:ext>
            </a:extLst>
          </p:cNvPr>
          <p:cNvSpPr>
            <a:spLocks/>
          </p:cNvSpPr>
          <p:nvPr userDrawn="1"/>
        </p:nvSpPr>
        <p:spPr bwMode="auto">
          <a:xfrm>
            <a:off x="1998385" y="801942"/>
            <a:ext cx="238125" cy="141288"/>
          </a:xfrm>
          <a:custGeom>
            <a:avLst/>
            <a:gdLst>
              <a:gd name="T0" fmla="*/ 96 w 150"/>
              <a:gd name="T1" fmla="*/ 9 h 89"/>
              <a:gd name="T2" fmla="*/ 125 w 150"/>
              <a:gd name="T3" fmla="*/ 38 h 89"/>
              <a:gd name="T4" fmla="*/ 0 w 150"/>
              <a:gd name="T5" fmla="*/ 38 h 89"/>
              <a:gd name="T6" fmla="*/ 0 w 150"/>
              <a:gd name="T7" fmla="*/ 51 h 89"/>
              <a:gd name="T8" fmla="*/ 124 w 150"/>
              <a:gd name="T9" fmla="*/ 51 h 89"/>
              <a:gd name="T10" fmla="*/ 96 w 150"/>
              <a:gd name="T11" fmla="*/ 79 h 89"/>
              <a:gd name="T12" fmla="*/ 105 w 150"/>
              <a:gd name="T13" fmla="*/ 89 h 89"/>
              <a:gd name="T14" fmla="*/ 150 w 150"/>
              <a:gd name="T15" fmla="*/ 44 h 89"/>
              <a:gd name="T16" fmla="*/ 105 w 150"/>
              <a:gd name="T17" fmla="*/ 0 h 89"/>
              <a:gd name="T18" fmla="*/ 96 w 150"/>
              <a:gd name="T19" fmla="*/ 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0" h="89">
                <a:moveTo>
                  <a:pt x="96" y="9"/>
                </a:moveTo>
                <a:lnTo>
                  <a:pt x="125" y="38"/>
                </a:lnTo>
                <a:lnTo>
                  <a:pt x="0" y="38"/>
                </a:lnTo>
                <a:lnTo>
                  <a:pt x="0" y="51"/>
                </a:lnTo>
                <a:lnTo>
                  <a:pt x="124" y="51"/>
                </a:lnTo>
                <a:lnTo>
                  <a:pt x="96" y="79"/>
                </a:lnTo>
                <a:lnTo>
                  <a:pt x="105" y="89"/>
                </a:lnTo>
                <a:lnTo>
                  <a:pt x="150" y="44"/>
                </a:lnTo>
                <a:lnTo>
                  <a:pt x="105" y="0"/>
                </a:lnTo>
                <a:lnTo>
                  <a:pt x="96" y="9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6" name="Freeform 81">
            <a:extLst>
              <a:ext uri="{FF2B5EF4-FFF2-40B4-BE49-F238E27FC236}">
                <a16:creationId xmlns:a16="http://schemas.microsoft.com/office/drawing/2014/main" id="{B2445135-C3AB-4C77-BAD8-D4C467F958B0}"/>
              </a:ext>
            </a:extLst>
          </p:cNvPr>
          <p:cNvSpPr>
            <a:spLocks/>
          </p:cNvSpPr>
          <p:nvPr userDrawn="1"/>
        </p:nvSpPr>
        <p:spPr bwMode="auto">
          <a:xfrm>
            <a:off x="2565053" y="797180"/>
            <a:ext cx="90488" cy="150813"/>
          </a:xfrm>
          <a:custGeom>
            <a:avLst/>
            <a:gdLst>
              <a:gd name="T0" fmla="*/ 57 w 57"/>
              <a:gd name="T1" fmla="*/ 85 h 95"/>
              <a:gd name="T2" fmla="*/ 19 w 57"/>
              <a:gd name="T3" fmla="*/ 47 h 95"/>
              <a:gd name="T4" fmla="*/ 57 w 57"/>
              <a:gd name="T5" fmla="*/ 10 h 95"/>
              <a:gd name="T6" fmla="*/ 47 w 57"/>
              <a:gd name="T7" fmla="*/ 0 h 95"/>
              <a:gd name="T8" fmla="*/ 0 w 57"/>
              <a:gd name="T9" fmla="*/ 47 h 95"/>
              <a:gd name="T10" fmla="*/ 47 w 57"/>
              <a:gd name="T11" fmla="*/ 95 h 95"/>
              <a:gd name="T12" fmla="*/ 57 w 57"/>
              <a:gd name="T13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95">
                <a:moveTo>
                  <a:pt x="57" y="85"/>
                </a:moveTo>
                <a:lnTo>
                  <a:pt x="19" y="47"/>
                </a:lnTo>
                <a:lnTo>
                  <a:pt x="57" y="10"/>
                </a:lnTo>
                <a:lnTo>
                  <a:pt x="47" y="0"/>
                </a:lnTo>
                <a:lnTo>
                  <a:pt x="0" y="47"/>
                </a:lnTo>
                <a:lnTo>
                  <a:pt x="47" y="95"/>
                </a:lnTo>
                <a:lnTo>
                  <a:pt x="57" y="85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7" name="Freeform 80">
            <a:extLst>
              <a:ext uri="{FF2B5EF4-FFF2-40B4-BE49-F238E27FC236}">
                <a16:creationId xmlns:a16="http://schemas.microsoft.com/office/drawing/2014/main" id="{EEAB1D15-A7C4-48B9-B269-5B75B3021962}"/>
              </a:ext>
            </a:extLst>
          </p:cNvPr>
          <p:cNvSpPr>
            <a:spLocks/>
          </p:cNvSpPr>
          <p:nvPr userDrawn="1"/>
        </p:nvSpPr>
        <p:spPr bwMode="auto">
          <a:xfrm>
            <a:off x="2984084" y="797180"/>
            <a:ext cx="88900" cy="150813"/>
          </a:xfrm>
          <a:custGeom>
            <a:avLst/>
            <a:gdLst>
              <a:gd name="T0" fmla="*/ 9 w 56"/>
              <a:gd name="T1" fmla="*/ 95 h 95"/>
              <a:gd name="T2" fmla="*/ 56 w 56"/>
              <a:gd name="T3" fmla="*/ 47 h 95"/>
              <a:gd name="T4" fmla="*/ 9 w 56"/>
              <a:gd name="T5" fmla="*/ 0 h 95"/>
              <a:gd name="T6" fmla="*/ 0 w 56"/>
              <a:gd name="T7" fmla="*/ 10 h 95"/>
              <a:gd name="T8" fmla="*/ 37 w 56"/>
              <a:gd name="T9" fmla="*/ 47 h 95"/>
              <a:gd name="T10" fmla="*/ 0 w 56"/>
              <a:gd name="T11" fmla="*/ 85 h 95"/>
              <a:gd name="T12" fmla="*/ 9 w 56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95">
                <a:moveTo>
                  <a:pt x="9" y="95"/>
                </a:moveTo>
                <a:lnTo>
                  <a:pt x="56" y="47"/>
                </a:lnTo>
                <a:lnTo>
                  <a:pt x="9" y="0"/>
                </a:lnTo>
                <a:lnTo>
                  <a:pt x="0" y="10"/>
                </a:lnTo>
                <a:lnTo>
                  <a:pt x="37" y="47"/>
                </a:lnTo>
                <a:lnTo>
                  <a:pt x="0" y="85"/>
                </a:lnTo>
                <a:lnTo>
                  <a:pt x="9" y="95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8" name="Freeform 85">
            <a:extLst>
              <a:ext uri="{FF2B5EF4-FFF2-40B4-BE49-F238E27FC236}">
                <a16:creationId xmlns:a16="http://schemas.microsoft.com/office/drawing/2014/main" id="{46DC17FB-2F45-45BE-AAE1-B9558D41D41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01527" y="755905"/>
            <a:ext cx="246063" cy="233363"/>
          </a:xfrm>
          <a:custGeom>
            <a:avLst/>
            <a:gdLst>
              <a:gd name="T0" fmla="*/ 160 w 389"/>
              <a:gd name="T1" fmla="*/ 175 h 368"/>
              <a:gd name="T2" fmla="*/ 160 w 389"/>
              <a:gd name="T3" fmla="*/ 233 h 368"/>
              <a:gd name="T4" fmla="*/ 54 w 389"/>
              <a:gd name="T5" fmla="*/ 150 h 368"/>
              <a:gd name="T6" fmla="*/ 160 w 389"/>
              <a:gd name="T7" fmla="*/ 68 h 368"/>
              <a:gd name="T8" fmla="*/ 160 w 389"/>
              <a:gd name="T9" fmla="*/ 113 h 368"/>
              <a:gd name="T10" fmla="*/ 177 w 389"/>
              <a:gd name="T11" fmla="*/ 113 h 368"/>
              <a:gd name="T12" fmla="*/ 291 w 389"/>
              <a:gd name="T13" fmla="*/ 159 h 368"/>
              <a:gd name="T14" fmla="*/ 333 w 389"/>
              <a:gd name="T15" fmla="*/ 240 h 368"/>
              <a:gd name="T16" fmla="*/ 177 w 389"/>
              <a:gd name="T17" fmla="*/ 175 h 368"/>
              <a:gd name="T18" fmla="*/ 160 w 389"/>
              <a:gd name="T19" fmla="*/ 175 h 368"/>
              <a:gd name="T20" fmla="*/ 194 w 389"/>
              <a:gd name="T21" fmla="*/ 209 h 368"/>
              <a:gd name="T22" fmla="*/ 344 w 389"/>
              <a:gd name="T23" fmla="*/ 367 h 368"/>
              <a:gd name="T24" fmla="*/ 377 w 389"/>
              <a:gd name="T25" fmla="*/ 368 h 368"/>
              <a:gd name="T26" fmla="*/ 316 w 389"/>
              <a:gd name="T27" fmla="*/ 136 h 368"/>
              <a:gd name="T28" fmla="*/ 194 w 389"/>
              <a:gd name="T29" fmla="*/ 80 h 368"/>
              <a:gd name="T30" fmla="*/ 194 w 389"/>
              <a:gd name="T31" fmla="*/ 0 h 368"/>
              <a:gd name="T32" fmla="*/ 0 w 389"/>
              <a:gd name="T33" fmla="*/ 150 h 368"/>
              <a:gd name="T34" fmla="*/ 194 w 389"/>
              <a:gd name="T35" fmla="*/ 301 h 368"/>
              <a:gd name="T36" fmla="*/ 194 w 389"/>
              <a:gd name="T37" fmla="*/ 209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89" h="368">
                <a:moveTo>
                  <a:pt x="160" y="175"/>
                </a:moveTo>
                <a:lnTo>
                  <a:pt x="160" y="233"/>
                </a:lnTo>
                <a:lnTo>
                  <a:pt x="54" y="150"/>
                </a:lnTo>
                <a:lnTo>
                  <a:pt x="160" y="68"/>
                </a:lnTo>
                <a:lnTo>
                  <a:pt x="160" y="113"/>
                </a:lnTo>
                <a:lnTo>
                  <a:pt x="177" y="113"/>
                </a:lnTo>
                <a:cubicBezTo>
                  <a:pt x="225" y="113"/>
                  <a:pt x="264" y="128"/>
                  <a:pt x="291" y="159"/>
                </a:cubicBezTo>
                <a:cubicBezTo>
                  <a:pt x="312" y="182"/>
                  <a:pt x="325" y="211"/>
                  <a:pt x="333" y="240"/>
                </a:cubicBezTo>
                <a:cubicBezTo>
                  <a:pt x="295" y="196"/>
                  <a:pt x="236" y="175"/>
                  <a:pt x="177" y="175"/>
                </a:cubicBezTo>
                <a:lnTo>
                  <a:pt x="160" y="175"/>
                </a:lnTo>
                <a:close/>
                <a:moveTo>
                  <a:pt x="194" y="209"/>
                </a:moveTo>
                <a:cubicBezTo>
                  <a:pt x="266" y="215"/>
                  <a:pt x="344" y="258"/>
                  <a:pt x="344" y="367"/>
                </a:cubicBezTo>
                <a:lnTo>
                  <a:pt x="377" y="368"/>
                </a:lnTo>
                <a:cubicBezTo>
                  <a:pt x="378" y="353"/>
                  <a:pt x="389" y="215"/>
                  <a:pt x="316" y="136"/>
                </a:cubicBezTo>
                <a:cubicBezTo>
                  <a:pt x="285" y="102"/>
                  <a:pt x="244" y="84"/>
                  <a:pt x="194" y="80"/>
                </a:cubicBezTo>
                <a:lnTo>
                  <a:pt x="194" y="0"/>
                </a:lnTo>
                <a:lnTo>
                  <a:pt x="0" y="150"/>
                </a:lnTo>
                <a:lnTo>
                  <a:pt x="194" y="301"/>
                </a:lnTo>
                <a:lnTo>
                  <a:pt x="194" y="209"/>
                </a:ln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9" name="Freeform 86">
            <a:extLst>
              <a:ext uri="{FF2B5EF4-FFF2-40B4-BE49-F238E27FC236}">
                <a16:creationId xmlns:a16="http://schemas.microsoft.com/office/drawing/2014/main" id="{2AC44AE2-69BA-4B74-9033-F23B6AFAF2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976133" y="755111"/>
            <a:ext cx="246063" cy="234950"/>
          </a:xfrm>
          <a:custGeom>
            <a:avLst/>
            <a:gdLst>
              <a:gd name="T0" fmla="*/ 97 w 389"/>
              <a:gd name="T1" fmla="*/ 159 h 369"/>
              <a:gd name="T2" fmla="*/ 211 w 389"/>
              <a:gd name="T3" fmla="*/ 113 h 369"/>
              <a:gd name="T4" fmla="*/ 228 w 389"/>
              <a:gd name="T5" fmla="*/ 113 h 369"/>
              <a:gd name="T6" fmla="*/ 228 w 389"/>
              <a:gd name="T7" fmla="*/ 68 h 369"/>
              <a:gd name="T8" fmla="*/ 334 w 389"/>
              <a:gd name="T9" fmla="*/ 150 h 369"/>
              <a:gd name="T10" fmla="*/ 228 w 389"/>
              <a:gd name="T11" fmla="*/ 233 h 369"/>
              <a:gd name="T12" fmla="*/ 228 w 389"/>
              <a:gd name="T13" fmla="*/ 175 h 369"/>
              <a:gd name="T14" fmla="*/ 211 w 389"/>
              <a:gd name="T15" fmla="*/ 175 h 369"/>
              <a:gd name="T16" fmla="*/ 55 w 389"/>
              <a:gd name="T17" fmla="*/ 240 h 369"/>
              <a:gd name="T18" fmla="*/ 97 w 389"/>
              <a:gd name="T19" fmla="*/ 159 h 369"/>
              <a:gd name="T20" fmla="*/ 28 w 389"/>
              <a:gd name="T21" fmla="*/ 367 h 369"/>
              <a:gd name="T22" fmla="*/ 11 w 389"/>
              <a:gd name="T23" fmla="*/ 369 h 369"/>
              <a:gd name="T24" fmla="*/ 45 w 389"/>
              <a:gd name="T25" fmla="*/ 367 h 369"/>
              <a:gd name="T26" fmla="*/ 195 w 389"/>
              <a:gd name="T27" fmla="*/ 209 h 369"/>
              <a:gd name="T28" fmla="*/ 195 w 389"/>
              <a:gd name="T29" fmla="*/ 301 h 369"/>
              <a:gd name="T30" fmla="*/ 389 w 389"/>
              <a:gd name="T31" fmla="*/ 150 h 369"/>
              <a:gd name="T32" fmla="*/ 195 w 389"/>
              <a:gd name="T33" fmla="*/ 0 h 369"/>
              <a:gd name="T34" fmla="*/ 195 w 389"/>
              <a:gd name="T35" fmla="*/ 80 h 369"/>
              <a:gd name="T36" fmla="*/ 72 w 389"/>
              <a:gd name="T37" fmla="*/ 136 h 369"/>
              <a:gd name="T38" fmla="*/ 11 w 389"/>
              <a:gd name="T39" fmla="*/ 368 h 369"/>
              <a:gd name="T40" fmla="*/ 28 w 389"/>
              <a:gd name="T41" fmla="*/ 367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9" h="369">
                <a:moveTo>
                  <a:pt x="97" y="159"/>
                </a:moveTo>
                <a:cubicBezTo>
                  <a:pt x="125" y="128"/>
                  <a:pt x="163" y="113"/>
                  <a:pt x="211" y="113"/>
                </a:cubicBezTo>
                <a:lnTo>
                  <a:pt x="228" y="113"/>
                </a:lnTo>
                <a:lnTo>
                  <a:pt x="228" y="68"/>
                </a:lnTo>
                <a:lnTo>
                  <a:pt x="334" y="150"/>
                </a:lnTo>
                <a:lnTo>
                  <a:pt x="228" y="233"/>
                </a:lnTo>
                <a:lnTo>
                  <a:pt x="228" y="175"/>
                </a:lnTo>
                <a:lnTo>
                  <a:pt x="211" y="175"/>
                </a:lnTo>
                <a:cubicBezTo>
                  <a:pt x="153" y="175"/>
                  <a:pt x="94" y="196"/>
                  <a:pt x="55" y="240"/>
                </a:cubicBezTo>
                <a:cubicBezTo>
                  <a:pt x="63" y="211"/>
                  <a:pt x="76" y="182"/>
                  <a:pt x="97" y="159"/>
                </a:cubicBezTo>
                <a:close/>
                <a:moveTo>
                  <a:pt x="28" y="367"/>
                </a:moveTo>
                <a:lnTo>
                  <a:pt x="11" y="369"/>
                </a:lnTo>
                <a:lnTo>
                  <a:pt x="45" y="367"/>
                </a:lnTo>
                <a:cubicBezTo>
                  <a:pt x="45" y="258"/>
                  <a:pt x="122" y="215"/>
                  <a:pt x="195" y="209"/>
                </a:cubicBezTo>
                <a:lnTo>
                  <a:pt x="195" y="301"/>
                </a:lnTo>
                <a:lnTo>
                  <a:pt x="389" y="150"/>
                </a:lnTo>
                <a:lnTo>
                  <a:pt x="195" y="0"/>
                </a:lnTo>
                <a:lnTo>
                  <a:pt x="195" y="80"/>
                </a:lnTo>
                <a:cubicBezTo>
                  <a:pt x="144" y="84"/>
                  <a:pt x="103" y="102"/>
                  <a:pt x="72" y="136"/>
                </a:cubicBezTo>
                <a:cubicBezTo>
                  <a:pt x="0" y="215"/>
                  <a:pt x="10" y="353"/>
                  <a:pt x="11" y="368"/>
                </a:cubicBezTo>
                <a:lnTo>
                  <a:pt x="28" y="367"/>
                </a:ln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3CD77563-9436-41D5-A477-1C858DE31B06}"/>
              </a:ext>
            </a:extLst>
          </p:cNvPr>
          <p:cNvGrpSpPr/>
          <p:nvPr userDrawn="1"/>
        </p:nvGrpSpPr>
        <p:grpSpPr>
          <a:xfrm>
            <a:off x="4550739" y="777336"/>
            <a:ext cx="144463" cy="190500"/>
            <a:chOff x="4997187" y="1268413"/>
            <a:chExt cx="144463" cy="190500"/>
          </a:xfrm>
        </p:grpSpPr>
        <p:sp>
          <p:nvSpPr>
            <p:cNvPr id="291" name="Freeform 166">
              <a:extLst>
                <a:ext uri="{FF2B5EF4-FFF2-40B4-BE49-F238E27FC236}">
                  <a16:creationId xmlns:a16="http://schemas.microsoft.com/office/drawing/2014/main" id="{F9ADE599-22A4-4FC6-B82F-6E99FFF41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51162" y="1293813"/>
              <a:ext cx="90488" cy="152400"/>
            </a:xfrm>
            <a:custGeom>
              <a:avLst/>
              <a:gdLst>
                <a:gd name="T0" fmla="*/ 57 w 57"/>
                <a:gd name="T1" fmla="*/ 86 h 96"/>
                <a:gd name="T2" fmla="*/ 19 w 57"/>
                <a:gd name="T3" fmla="*/ 48 h 96"/>
                <a:gd name="T4" fmla="*/ 57 w 57"/>
                <a:gd name="T5" fmla="*/ 9 h 96"/>
                <a:gd name="T6" fmla="*/ 48 w 57"/>
                <a:gd name="T7" fmla="*/ 0 h 96"/>
                <a:gd name="T8" fmla="*/ 0 w 57"/>
                <a:gd name="T9" fmla="*/ 48 h 96"/>
                <a:gd name="T10" fmla="*/ 48 w 57"/>
                <a:gd name="T11" fmla="*/ 96 h 96"/>
                <a:gd name="T12" fmla="*/ 57 w 57"/>
                <a:gd name="T13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6">
                  <a:moveTo>
                    <a:pt x="57" y="86"/>
                  </a:moveTo>
                  <a:lnTo>
                    <a:pt x="19" y="48"/>
                  </a:lnTo>
                  <a:lnTo>
                    <a:pt x="57" y="9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57" y="8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2" name="Rectangle 167">
              <a:extLst>
                <a:ext uri="{FF2B5EF4-FFF2-40B4-BE49-F238E27FC236}">
                  <a16:creationId xmlns:a16="http://schemas.microsoft.com/office/drawing/2014/main" id="{85A16E69-8735-456F-80FB-9B0F721AAF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7187" y="1268413"/>
              <a:ext cx="20638" cy="1905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B1A5F1E8-F1A2-48BB-B17A-9131BC15A77E}"/>
              </a:ext>
            </a:extLst>
          </p:cNvPr>
          <p:cNvGrpSpPr/>
          <p:nvPr userDrawn="1"/>
        </p:nvGrpSpPr>
        <p:grpSpPr>
          <a:xfrm rot="10800000">
            <a:off x="5023745" y="777336"/>
            <a:ext cx="144463" cy="190500"/>
            <a:chOff x="4997187" y="1268413"/>
            <a:chExt cx="144463" cy="190500"/>
          </a:xfrm>
        </p:grpSpPr>
        <p:sp>
          <p:nvSpPr>
            <p:cNvPr id="296" name="Freeform 166">
              <a:extLst>
                <a:ext uri="{FF2B5EF4-FFF2-40B4-BE49-F238E27FC236}">
                  <a16:creationId xmlns:a16="http://schemas.microsoft.com/office/drawing/2014/main" id="{322A810C-3895-4B92-AAF0-E264E3D43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51162" y="1293813"/>
              <a:ext cx="90488" cy="152400"/>
            </a:xfrm>
            <a:custGeom>
              <a:avLst/>
              <a:gdLst>
                <a:gd name="T0" fmla="*/ 57 w 57"/>
                <a:gd name="T1" fmla="*/ 86 h 96"/>
                <a:gd name="T2" fmla="*/ 19 w 57"/>
                <a:gd name="T3" fmla="*/ 48 h 96"/>
                <a:gd name="T4" fmla="*/ 57 w 57"/>
                <a:gd name="T5" fmla="*/ 9 h 96"/>
                <a:gd name="T6" fmla="*/ 48 w 57"/>
                <a:gd name="T7" fmla="*/ 0 h 96"/>
                <a:gd name="T8" fmla="*/ 0 w 57"/>
                <a:gd name="T9" fmla="*/ 48 h 96"/>
                <a:gd name="T10" fmla="*/ 48 w 57"/>
                <a:gd name="T11" fmla="*/ 96 h 96"/>
                <a:gd name="T12" fmla="*/ 57 w 57"/>
                <a:gd name="T13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6">
                  <a:moveTo>
                    <a:pt x="57" y="86"/>
                  </a:moveTo>
                  <a:lnTo>
                    <a:pt x="19" y="48"/>
                  </a:lnTo>
                  <a:lnTo>
                    <a:pt x="57" y="9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48" y="96"/>
                  </a:lnTo>
                  <a:lnTo>
                    <a:pt x="57" y="8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7" name="Rectangle 167">
              <a:extLst>
                <a:ext uri="{FF2B5EF4-FFF2-40B4-BE49-F238E27FC236}">
                  <a16:creationId xmlns:a16="http://schemas.microsoft.com/office/drawing/2014/main" id="{73857E75-A1B7-4686-ABE9-4AC0394B0D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97187" y="1268413"/>
              <a:ext cx="20638" cy="190500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C8CD6B89-F03C-44C9-ABE6-DCE7A0244024}"/>
              </a:ext>
            </a:extLst>
          </p:cNvPr>
          <p:cNvGrpSpPr/>
          <p:nvPr userDrawn="1"/>
        </p:nvGrpSpPr>
        <p:grpSpPr>
          <a:xfrm>
            <a:off x="5496751" y="758286"/>
            <a:ext cx="220662" cy="228600"/>
            <a:chOff x="5857604" y="1263425"/>
            <a:chExt cx="220662" cy="228600"/>
          </a:xfrm>
        </p:grpSpPr>
        <p:sp>
          <p:nvSpPr>
            <p:cNvPr id="298" name="Freeform 105">
              <a:extLst>
                <a:ext uri="{FF2B5EF4-FFF2-40B4-BE49-F238E27FC236}">
                  <a16:creationId xmlns:a16="http://schemas.microsoft.com/office/drawing/2014/main" id="{63BF8F71-87B5-44F6-923E-86E0734268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2366" y="1263425"/>
              <a:ext cx="215900" cy="114300"/>
            </a:xfrm>
            <a:custGeom>
              <a:avLst/>
              <a:gdLst>
                <a:gd name="T0" fmla="*/ 0 w 136"/>
                <a:gd name="T1" fmla="*/ 72 h 72"/>
                <a:gd name="T2" fmla="*/ 13 w 136"/>
                <a:gd name="T3" fmla="*/ 72 h 72"/>
                <a:gd name="T4" fmla="*/ 13 w 136"/>
                <a:gd name="T5" fmla="*/ 39 h 72"/>
                <a:gd name="T6" fmla="*/ 110 w 136"/>
                <a:gd name="T7" fmla="*/ 39 h 72"/>
                <a:gd name="T8" fmla="*/ 95 w 136"/>
                <a:gd name="T9" fmla="*/ 54 h 72"/>
                <a:gd name="T10" fmla="*/ 104 w 136"/>
                <a:gd name="T11" fmla="*/ 63 h 72"/>
                <a:gd name="T12" fmla="*/ 136 w 136"/>
                <a:gd name="T13" fmla="*/ 32 h 72"/>
                <a:gd name="T14" fmla="*/ 104 w 136"/>
                <a:gd name="T15" fmla="*/ 0 h 72"/>
                <a:gd name="T16" fmla="*/ 95 w 136"/>
                <a:gd name="T17" fmla="*/ 9 h 72"/>
                <a:gd name="T18" fmla="*/ 111 w 136"/>
                <a:gd name="T19" fmla="*/ 25 h 72"/>
                <a:gd name="T20" fmla="*/ 0 w 136"/>
                <a:gd name="T21" fmla="*/ 25 h 72"/>
                <a:gd name="T22" fmla="*/ 0 w 136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2">
                  <a:moveTo>
                    <a:pt x="0" y="72"/>
                  </a:moveTo>
                  <a:lnTo>
                    <a:pt x="13" y="72"/>
                  </a:lnTo>
                  <a:lnTo>
                    <a:pt x="13" y="39"/>
                  </a:lnTo>
                  <a:lnTo>
                    <a:pt x="110" y="39"/>
                  </a:lnTo>
                  <a:lnTo>
                    <a:pt x="95" y="54"/>
                  </a:lnTo>
                  <a:lnTo>
                    <a:pt x="104" y="63"/>
                  </a:lnTo>
                  <a:lnTo>
                    <a:pt x="136" y="32"/>
                  </a:lnTo>
                  <a:lnTo>
                    <a:pt x="104" y="0"/>
                  </a:lnTo>
                  <a:lnTo>
                    <a:pt x="95" y="9"/>
                  </a:lnTo>
                  <a:lnTo>
                    <a:pt x="111" y="25"/>
                  </a:lnTo>
                  <a:lnTo>
                    <a:pt x="0" y="2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9" name="Freeform 106">
              <a:extLst>
                <a:ext uri="{FF2B5EF4-FFF2-40B4-BE49-F238E27FC236}">
                  <a16:creationId xmlns:a16="http://schemas.microsoft.com/office/drawing/2014/main" id="{853E742F-31F9-480C-8492-5BC1B9069A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7604" y="1377725"/>
              <a:ext cx="215900" cy="114300"/>
            </a:xfrm>
            <a:custGeom>
              <a:avLst/>
              <a:gdLst>
                <a:gd name="T0" fmla="*/ 32 w 136"/>
                <a:gd name="T1" fmla="*/ 72 h 72"/>
                <a:gd name="T2" fmla="*/ 41 w 136"/>
                <a:gd name="T3" fmla="*/ 62 h 72"/>
                <a:gd name="T4" fmla="*/ 25 w 136"/>
                <a:gd name="T5" fmla="*/ 46 h 72"/>
                <a:gd name="T6" fmla="*/ 136 w 136"/>
                <a:gd name="T7" fmla="*/ 46 h 72"/>
                <a:gd name="T8" fmla="*/ 136 w 136"/>
                <a:gd name="T9" fmla="*/ 0 h 72"/>
                <a:gd name="T10" fmla="*/ 122 w 136"/>
                <a:gd name="T11" fmla="*/ 0 h 72"/>
                <a:gd name="T12" fmla="*/ 122 w 136"/>
                <a:gd name="T13" fmla="*/ 33 h 72"/>
                <a:gd name="T14" fmla="*/ 26 w 136"/>
                <a:gd name="T15" fmla="*/ 33 h 72"/>
                <a:gd name="T16" fmla="*/ 41 w 136"/>
                <a:gd name="T17" fmla="*/ 18 h 72"/>
                <a:gd name="T18" fmla="*/ 32 w 136"/>
                <a:gd name="T19" fmla="*/ 8 h 72"/>
                <a:gd name="T20" fmla="*/ 0 w 136"/>
                <a:gd name="T21" fmla="*/ 40 h 72"/>
                <a:gd name="T22" fmla="*/ 32 w 136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2">
                  <a:moveTo>
                    <a:pt x="32" y="72"/>
                  </a:moveTo>
                  <a:lnTo>
                    <a:pt x="41" y="62"/>
                  </a:lnTo>
                  <a:lnTo>
                    <a:pt x="25" y="46"/>
                  </a:lnTo>
                  <a:lnTo>
                    <a:pt x="136" y="46"/>
                  </a:lnTo>
                  <a:lnTo>
                    <a:pt x="136" y="0"/>
                  </a:lnTo>
                  <a:lnTo>
                    <a:pt x="122" y="0"/>
                  </a:lnTo>
                  <a:lnTo>
                    <a:pt x="122" y="33"/>
                  </a:lnTo>
                  <a:lnTo>
                    <a:pt x="26" y="33"/>
                  </a:lnTo>
                  <a:lnTo>
                    <a:pt x="41" y="18"/>
                  </a:lnTo>
                  <a:lnTo>
                    <a:pt x="32" y="8"/>
                  </a:lnTo>
                  <a:lnTo>
                    <a:pt x="0" y="40"/>
                  </a:lnTo>
                  <a:lnTo>
                    <a:pt x="32" y="72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F9620F1E-3124-467A-9805-C75890F39E7B}"/>
              </a:ext>
            </a:extLst>
          </p:cNvPr>
          <p:cNvGrpSpPr/>
          <p:nvPr userDrawn="1"/>
        </p:nvGrpSpPr>
        <p:grpSpPr>
          <a:xfrm>
            <a:off x="6045956" y="759874"/>
            <a:ext cx="233363" cy="225425"/>
            <a:chOff x="6366649" y="1266600"/>
            <a:chExt cx="233363" cy="225425"/>
          </a:xfrm>
        </p:grpSpPr>
        <p:sp>
          <p:nvSpPr>
            <p:cNvPr id="304" name="Freeform 107">
              <a:extLst>
                <a:ext uri="{FF2B5EF4-FFF2-40B4-BE49-F238E27FC236}">
                  <a16:creationId xmlns:a16="http://schemas.microsoft.com/office/drawing/2014/main" id="{BB2518EB-72B9-4AA5-BCE8-59CD4A93A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8087" y="1266600"/>
              <a:ext cx="161925" cy="100013"/>
            </a:xfrm>
            <a:custGeom>
              <a:avLst/>
              <a:gdLst>
                <a:gd name="T0" fmla="*/ 71 w 102"/>
                <a:gd name="T1" fmla="*/ 63 h 63"/>
                <a:gd name="T2" fmla="*/ 102 w 102"/>
                <a:gd name="T3" fmla="*/ 31 h 63"/>
                <a:gd name="T4" fmla="*/ 71 w 102"/>
                <a:gd name="T5" fmla="*/ 0 h 63"/>
                <a:gd name="T6" fmla="*/ 61 w 102"/>
                <a:gd name="T7" fmla="*/ 9 h 63"/>
                <a:gd name="T8" fmla="*/ 77 w 102"/>
                <a:gd name="T9" fmla="*/ 24 h 63"/>
                <a:gd name="T10" fmla="*/ 0 w 102"/>
                <a:gd name="T11" fmla="*/ 24 h 63"/>
                <a:gd name="T12" fmla="*/ 13 w 102"/>
                <a:gd name="T13" fmla="*/ 38 h 63"/>
                <a:gd name="T14" fmla="*/ 77 w 102"/>
                <a:gd name="T15" fmla="*/ 38 h 63"/>
                <a:gd name="T16" fmla="*/ 61 w 102"/>
                <a:gd name="T17" fmla="*/ 53 h 63"/>
                <a:gd name="T18" fmla="*/ 71 w 102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3">
                  <a:moveTo>
                    <a:pt x="71" y="63"/>
                  </a:moveTo>
                  <a:lnTo>
                    <a:pt x="102" y="31"/>
                  </a:lnTo>
                  <a:lnTo>
                    <a:pt x="71" y="0"/>
                  </a:lnTo>
                  <a:lnTo>
                    <a:pt x="61" y="9"/>
                  </a:lnTo>
                  <a:lnTo>
                    <a:pt x="77" y="24"/>
                  </a:lnTo>
                  <a:lnTo>
                    <a:pt x="0" y="24"/>
                  </a:lnTo>
                  <a:lnTo>
                    <a:pt x="13" y="38"/>
                  </a:lnTo>
                  <a:lnTo>
                    <a:pt x="77" y="38"/>
                  </a:lnTo>
                  <a:lnTo>
                    <a:pt x="61" y="53"/>
                  </a:lnTo>
                  <a:lnTo>
                    <a:pt x="71" y="6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5" name="Freeform 159">
              <a:extLst>
                <a:ext uri="{FF2B5EF4-FFF2-40B4-BE49-F238E27FC236}">
                  <a16:creationId xmlns:a16="http://schemas.microsoft.com/office/drawing/2014/main" id="{E24FD3FD-73C9-44E7-B6BF-FEBB39619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66649" y="1276125"/>
              <a:ext cx="215900" cy="215900"/>
            </a:xfrm>
            <a:custGeom>
              <a:avLst/>
              <a:gdLst>
                <a:gd name="T0" fmla="*/ 11 w 136"/>
                <a:gd name="T1" fmla="*/ 65 h 136"/>
                <a:gd name="T2" fmla="*/ 25 w 136"/>
                <a:gd name="T3" fmla="*/ 65 h 136"/>
                <a:gd name="T4" fmla="*/ 25 w 136"/>
                <a:gd name="T5" fmla="*/ 34 h 136"/>
                <a:gd name="T6" fmla="*/ 88 w 136"/>
                <a:gd name="T7" fmla="*/ 98 h 136"/>
                <a:gd name="T8" fmla="*/ 34 w 136"/>
                <a:gd name="T9" fmla="*/ 98 h 136"/>
                <a:gd name="T10" fmla="*/ 50 w 136"/>
                <a:gd name="T11" fmla="*/ 82 h 136"/>
                <a:gd name="T12" fmla="*/ 40 w 136"/>
                <a:gd name="T13" fmla="*/ 72 h 136"/>
                <a:gd name="T14" fmla="*/ 9 w 136"/>
                <a:gd name="T15" fmla="*/ 104 h 136"/>
                <a:gd name="T16" fmla="*/ 40 w 136"/>
                <a:gd name="T17" fmla="*/ 135 h 136"/>
                <a:gd name="T18" fmla="*/ 50 w 136"/>
                <a:gd name="T19" fmla="*/ 126 h 136"/>
                <a:gd name="T20" fmla="*/ 35 w 136"/>
                <a:gd name="T21" fmla="*/ 111 h 136"/>
                <a:gd name="T22" fmla="*/ 102 w 136"/>
                <a:gd name="T23" fmla="*/ 111 h 136"/>
                <a:gd name="T24" fmla="*/ 127 w 136"/>
                <a:gd name="T25" fmla="*/ 136 h 136"/>
                <a:gd name="T26" fmla="*/ 136 w 136"/>
                <a:gd name="T27" fmla="*/ 127 h 136"/>
                <a:gd name="T28" fmla="*/ 9 w 136"/>
                <a:gd name="T29" fmla="*/ 0 h 136"/>
                <a:gd name="T30" fmla="*/ 0 w 136"/>
                <a:gd name="T31" fmla="*/ 10 h 136"/>
                <a:gd name="T32" fmla="*/ 11 w 136"/>
                <a:gd name="T33" fmla="*/ 21 h 136"/>
                <a:gd name="T34" fmla="*/ 11 w 136"/>
                <a:gd name="T35" fmla="*/ 6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36">
                  <a:moveTo>
                    <a:pt x="11" y="65"/>
                  </a:moveTo>
                  <a:lnTo>
                    <a:pt x="25" y="65"/>
                  </a:lnTo>
                  <a:lnTo>
                    <a:pt x="25" y="34"/>
                  </a:lnTo>
                  <a:lnTo>
                    <a:pt x="88" y="98"/>
                  </a:lnTo>
                  <a:lnTo>
                    <a:pt x="34" y="98"/>
                  </a:lnTo>
                  <a:lnTo>
                    <a:pt x="50" y="82"/>
                  </a:lnTo>
                  <a:lnTo>
                    <a:pt x="40" y="72"/>
                  </a:lnTo>
                  <a:lnTo>
                    <a:pt x="9" y="104"/>
                  </a:lnTo>
                  <a:lnTo>
                    <a:pt x="40" y="135"/>
                  </a:lnTo>
                  <a:lnTo>
                    <a:pt x="50" y="126"/>
                  </a:lnTo>
                  <a:lnTo>
                    <a:pt x="35" y="111"/>
                  </a:lnTo>
                  <a:lnTo>
                    <a:pt x="102" y="111"/>
                  </a:lnTo>
                  <a:lnTo>
                    <a:pt x="127" y="136"/>
                  </a:lnTo>
                  <a:lnTo>
                    <a:pt x="136" y="127"/>
                  </a:lnTo>
                  <a:lnTo>
                    <a:pt x="9" y="0"/>
                  </a:lnTo>
                  <a:lnTo>
                    <a:pt x="0" y="10"/>
                  </a:lnTo>
                  <a:lnTo>
                    <a:pt x="11" y="21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Freeform 158">
              <a:extLst>
                <a:ext uri="{FF2B5EF4-FFF2-40B4-BE49-F238E27FC236}">
                  <a16:creationId xmlns:a16="http://schemas.microsoft.com/office/drawing/2014/main" id="{2CBC5DDF-B9C6-4FC9-960D-3D7D9E9CEB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846" y="1360793"/>
              <a:ext cx="30163" cy="73025"/>
            </a:xfrm>
            <a:custGeom>
              <a:avLst/>
              <a:gdLst>
                <a:gd name="T0" fmla="*/ 19 w 19"/>
                <a:gd name="T1" fmla="*/ 46 h 46"/>
                <a:gd name="T2" fmla="*/ 19 w 19"/>
                <a:gd name="T3" fmla="*/ 0 h 46"/>
                <a:gd name="T4" fmla="*/ 6 w 19"/>
                <a:gd name="T5" fmla="*/ 0 h 46"/>
                <a:gd name="T6" fmla="*/ 6 w 19"/>
                <a:gd name="T7" fmla="*/ 33 h 46"/>
                <a:gd name="T8" fmla="*/ 0 w 19"/>
                <a:gd name="T9" fmla="*/ 33 h 46"/>
                <a:gd name="T10" fmla="*/ 13 w 19"/>
                <a:gd name="T11" fmla="*/ 46 h 46"/>
                <a:gd name="T12" fmla="*/ 19 w 19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6">
                  <a:moveTo>
                    <a:pt x="19" y="46"/>
                  </a:moveTo>
                  <a:lnTo>
                    <a:pt x="19" y="0"/>
                  </a:lnTo>
                  <a:lnTo>
                    <a:pt x="6" y="0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13" y="46"/>
                  </a:lnTo>
                  <a:lnTo>
                    <a:pt x="19" y="4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1DD707F0-26FE-438A-9990-6B9DA764958F}"/>
              </a:ext>
            </a:extLst>
          </p:cNvPr>
          <p:cNvGrpSpPr/>
          <p:nvPr userDrawn="1"/>
        </p:nvGrpSpPr>
        <p:grpSpPr>
          <a:xfrm>
            <a:off x="6607862" y="767017"/>
            <a:ext cx="233363" cy="211138"/>
            <a:chOff x="7267250" y="1250309"/>
            <a:chExt cx="233363" cy="211138"/>
          </a:xfrm>
        </p:grpSpPr>
        <p:sp>
          <p:nvSpPr>
            <p:cNvPr id="307" name="Freeform 160">
              <a:extLst>
                <a:ext uri="{FF2B5EF4-FFF2-40B4-BE49-F238E27FC236}">
                  <a16:creationId xmlns:a16="http://schemas.microsoft.com/office/drawing/2014/main" id="{555C3290-ACF2-4848-947B-7EFE20DE2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7250" y="1250309"/>
              <a:ext cx="233363" cy="211138"/>
            </a:xfrm>
            <a:custGeom>
              <a:avLst/>
              <a:gdLst>
                <a:gd name="T0" fmla="*/ 103 w 368"/>
                <a:gd name="T1" fmla="*/ 150 h 334"/>
                <a:gd name="T2" fmla="*/ 68 w 368"/>
                <a:gd name="T3" fmla="*/ 150 h 334"/>
                <a:gd name="T4" fmla="*/ 201 w 368"/>
                <a:gd name="T5" fmla="*/ 33 h 334"/>
                <a:gd name="T6" fmla="*/ 335 w 368"/>
                <a:gd name="T7" fmla="*/ 167 h 334"/>
                <a:gd name="T8" fmla="*/ 201 w 368"/>
                <a:gd name="T9" fmla="*/ 301 h 334"/>
                <a:gd name="T10" fmla="*/ 109 w 368"/>
                <a:gd name="T11" fmla="*/ 264 h 334"/>
                <a:gd name="T12" fmla="*/ 94 w 368"/>
                <a:gd name="T13" fmla="*/ 248 h 334"/>
                <a:gd name="T14" fmla="*/ 67 w 368"/>
                <a:gd name="T15" fmla="*/ 268 h 334"/>
                <a:gd name="T16" fmla="*/ 86 w 368"/>
                <a:gd name="T17" fmla="*/ 288 h 334"/>
                <a:gd name="T18" fmla="*/ 201 w 368"/>
                <a:gd name="T19" fmla="*/ 334 h 334"/>
                <a:gd name="T20" fmla="*/ 368 w 368"/>
                <a:gd name="T21" fmla="*/ 167 h 334"/>
                <a:gd name="T22" fmla="*/ 201 w 368"/>
                <a:gd name="T23" fmla="*/ 0 h 334"/>
                <a:gd name="T24" fmla="*/ 34 w 368"/>
                <a:gd name="T25" fmla="*/ 150 h 334"/>
                <a:gd name="T26" fmla="*/ 0 w 368"/>
                <a:gd name="T27" fmla="*/ 150 h 334"/>
                <a:gd name="T28" fmla="*/ 51 w 368"/>
                <a:gd name="T29" fmla="*/ 217 h 334"/>
                <a:gd name="T30" fmla="*/ 103 w 368"/>
                <a:gd name="T31" fmla="*/ 15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8" h="334">
                  <a:moveTo>
                    <a:pt x="103" y="150"/>
                  </a:moveTo>
                  <a:lnTo>
                    <a:pt x="68" y="150"/>
                  </a:lnTo>
                  <a:cubicBezTo>
                    <a:pt x="76" y="84"/>
                    <a:pt x="132" y="33"/>
                    <a:pt x="201" y="33"/>
                  </a:cubicBezTo>
                  <a:cubicBezTo>
                    <a:pt x="274" y="33"/>
                    <a:pt x="335" y="93"/>
                    <a:pt x="335" y="167"/>
                  </a:cubicBezTo>
                  <a:cubicBezTo>
                    <a:pt x="335" y="241"/>
                    <a:pt x="274" y="301"/>
                    <a:pt x="201" y="301"/>
                  </a:cubicBezTo>
                  <a:cubicBezTo>
                    <a:pt x="166" y="301"/>
                    <a:pt x="134" y="288"/>
                    <a:pt x="109" y="264"/>
                  </a:cubicBezTo>
                  <a:cubicBezTo>
                    <a:pt x="103" y="259"/>
                    <a:pt x="98" y="254"/>
                    <a:pt x="94" y="248"/>
                  </a:cubicBezTo>
                  <a:lnTo>
                    <a:pt x="67" y="268"/>
                  </a:lnTo>
                  <a:cubicBezTo>
                    <a:pt x="73" y="275"/>
                    <a:pt x="79" y="282"/>
                    <a:pt x="86" y="288"/>
                  </a:cubicBezTo>
                  <a:cubicBezTo>
                    <a:pt x="117" y="318"/>
                    <a:pt x="158" y="334"/>
                    <a:pt x="201" y="334"/>
                  </a:cubicBezTo>
                  <a:cubicBezTo>
                    <a:pt x="293" y="334"/>
                    <a:pt x="368" y="259"/>
                    <a:pt x="368" y="167"/>
                  </a:cubicBezTo>
                  <a:cubicBezTo>
                    <a:pt x="368" y="75"/>
                    <a:pt x="293" y="0"/>
                    <a:pt x="201" y="0"/>
                  </a:cubicBezTo>
                  <a:cubicBezTo>
                    <a:pt x="114" y="0"/>
                    <a:pt x="43" y="66"/>
                    <a:pt x="34" y="150"/>
                  </a:cubicBezTo>
                  <a:lnTo>
                    <a:pt x="0" y="150"/>
                  </a:lnTo>
                  <a:lnTo>
                    <a:pt x="51" y="217"/>
                  </a:lnTo>
                  <a:lnTo>
                    <a:pt x="103" y="15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Freeform 161">
              <a:extLst>
                <a:ext uri="{FF2B5EF4-FFF2-40B4-BE49-F238E27FC236}">
                  <a16:creationId xmlns:a16="http://schemas.microsoft.com/office/drawing/2014/main" id="{02A851E4-EAEA-4ED6-9278-B2AFCEB8F2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83138" y="1293171"/>
              <a:ext cx="63500" cy="73025"/>
            </a:xfrm>
            <a:custGeom>
              <a:avLst/>
              <a:gdLst>
                <a:gd name="T0" fmla="*/ 0 w 40"/>
                <a:gd name="T1" fmla="*/ 0 h 46"/>
                <a:gd name="T2" fmla="*/ 0 w 40"/>
                <a:gd name="T3" fmla="*/ 46 h 46"/>
                <a:gd name="T4" fmla="*/ 40 w 40"/>
                <a:gd name="T5" fmla="*/ 46 h 46"/>
                <a:gd name="T6" fmla="*/ 40 w 40"/>
                <a:gd name="T7" fmla="*/ 33 h 46"/>
                <a:gd name="T8" fmla="*/ 14 w 40"/>
                <a:gd name="T9" fmla="*/ 33 h 46"/>
                <a:gd name="T10" fmla="*/ 14 w 40"/>
                <a:gd name="T11" fmla="*/ 0 h 46"/>
                <a:gd name="T12" fmla="*/ 0 w 40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lnTo>
                    <a:pt x="0" y="46"/>
                  </a:lnTo>
                  <a:lnTo>
                    <a:pt x="40" y="46"/>
                  </a:lnTo>
                  <a:lnTo>
                    <a:pt x="40" y="33"/>
                  </a:lnTo>
                  <a:lnTo>
                    <a:pt x="14" y="33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12" name="Freeform 109">
            <a:extLst>
              <a:ext uri="{FF2B5EF4-FFF2-40B4-BE49-F238E27FC236}">
                <a16:creationId xmlns:a16="http://schemas.microsoft.com/office/drawing/2014/main" id="{5B25EFAC-8CDA-4681-B1AD-B53A9DC802B4}"/>
              </a:ext>
            </a:extLst>
          </p:cNvPr>
          <p:cNvSpPr>
            <a:spLocks/>
          </p:cNvSpPr>
          <p:nvPr userDrawn="1"/>
        </p:nvSpPr>
        <p:spPr bwMode="auto">
          <a:xfrm>
            <a:off x="7169768" y="767017"/>
            <a:ext cx="234950" cy="211138"/>
          </a:xfrm>
          <a:custGeom>
            <a:avLst/>
            <a:gdLst>
              <a:gd name="T0" fmla="*/ 167 w 369"/>
              <a:gd name="T1" fmla="*/ 0 h 334"/>
              <a:gd name="T2" fmla="*/ 0 w 369"/>
              <a:gd name="T3" fmla="*/ 167 h 334"/>
              <a:gd name="T4" fmla="*/ 167 w 369"/>
              <a:gd name="T5" fmla="*/ 334 h 334"/>
              <a:gd name="T6" fmla="*/ 282 w 369"/>
              <a:gd name="T7" fmla="*/ 289 h 334"/>
              <a:gd name="T8" fmla="*/ 300 w 369"/>
              <a:gd name="T9" fmla="*/ 268 h 334"/>
              <a:gd name="T10" fmla="*/ 274 w 369"/>
              <a:gd name="T11" fmla="*/ 248 h 334"/>
              <a:gd name="T12" fmla="*/ 259 w 369"/>
              <a:gd name="T13" fmla="*/ 264 h 334"/>
              <a:gd name="T14" fmla="*/ 167 w 369"/>
              <a:gd name="T15" fmla="*/ 301 h 334"/>
              <a:gd name="T16" fmla="*/ 33 w 369"/>
              <a:gd name="T17" fmla="*/ 167 h 334"/>
              <a:gd name="T18" fmla="*/ 167 w 369"/>
              <a:gd name="T19" fmla="*/ 33 h 334"/>
              <a:gd name="T20" fmla="*/ 300 w 369"/>
              <a:gd name="T21" fmla="*/ 150 h 334"/>
              <a:gd name="T22" fmla="*/ 266 w 369"/>
              <a:gd name="T23" fmla="*/ 150 h 334"/>
              <a:gd name="T24" fmla="*/ 317 w 369"/>
              <a:gd name="T25" fmla="*/ 217 h 334"/>
              <a:gd name="T26" fmla="*/ 369 w 369"/>
              <a:gd name="T27" fmla="*/ 150 h 334"/>
              <a:gd name="T28" fmla="*/ 333 w 369"/>
              <a:gd name="T29" fmla="*/ 150 h 334"/>
              <a:gd name="T30" fmla="*/ 167 w 369"/>
              <a:gd name="T31" fmla="*/ 0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69" h="334">
                <a:moveTo>
                  <a:pt x="167" y="0"/>
                </a:moveTo>
                <a:cubicBezTo>
                  <a:pt x="75" y="0"/>
                  <a:pt x="0" y="75"/>
                  <a:pt x="0" y="167"/>
                </a:cubicBezTo>
                <a:cubicBezTo>
                  <a:pt x="0" y="259"/>
                  <a:pt x="75" y="334"/>
                  <a:pt x="167" y="334"/>
                </a:cubicBezTo>
                <a:cubicBezTo>
                  <a:pt x="210" y="334"/>
                  <a:pt x="251" y="318"/>
                  <a:pt x="282" y="289"/>
                </a:cubicBezTo>
                <a:cubicBezTo>
                  <a:pt x="288" y="282"/>
                  <a:pt x="295" y="275"/>
                  <a:pt x="300" y="268"/>
                </a:cubicBezTo>
                <a:lnTo>
                  <a:pt x="274" y="248"/>
                </a:lnTo>
                <a:cubicBezTo>
                  <a:pt x="269" y="254"/>
                  <a:pt x="264" y="259"/>
                  <a:pt x="259" y="264"/>
                </a:cubicBezTo>
                <a:cubicBezTo>
                  <a:pt x="234" y="288"/>
                  <a:pt x="201" y="301"/>
                  <a:pt x="167" y="301"/>
                </a:cubicBezTo>
                <a:cubicBezTo>
                  <a:pt x="93" y="301"/>
                  <a:pt x="33" y="241"/>
                  <a:pt x="33" y="167"/>
                </a:cubicBezTo>
                <a:cubicBezTo>
                  <a:pt x="33" y="93"/>
                  <a:pt x="93" y="33"/>
                  <a:pt x="167" y="33"/>
                </a:cubicBezTo>
                <a:cubicBezTo>
                  <a:pt x="235" y="33"/>
                  <a:pt x="291" y="84"/>
                  <a:pt x="300" y="150"/>
                </a:cubicBezTo>
                <a:lnTo>
                  <a:pt x="266" y="150"/>
                </a:lnTo>
                <a:lnTo>
                  <a:pt x="317" y="217"/>
                </a:lnTo>
                <a:lnTo>
                  <a:pt x="369" y="150"/>
                </a:lnTo>
                <a:lnTo>
                  <a:pt x="333" y="150"/>
                </a:lnTo>
                <a:cubicBezTo>
                  <a:pt x="325" y="66"/>
                  <a:pt x="254" y="0"/>
                  <a:pt x="167" y="0"/>
                </a:cubicBez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24" name="Gruppieren 323">
            <a:extLst>
              <a:ext uri="{FF2B5EF4-FFF2-40B4-BE49-F238E27FC236}">
                <a16:creationId xmlns:a16="http://schemas.microsoft.com/office/drawing/2014/main" id="{42F7658A-E55E-45AB-9658-9F2C96BFCBDF}"/>
              </a:ext>
            </a:extLst>
          </p:cNvPr>
          <p:cNvGrpSpPr/>
          <p:nvPr userDrawn="1"/>
        </p:nvGrpSpPr>
        <p:grpSpPr>
          <a:xfrm>
            <a:off x="7733261" y="756699"/>
            <a:ext cx="211137" cy="231775"/>
            <a:chOff x="7713664" y="1216025"/>
            <a:chExt cx="211137" cy="231775"/>
          </a:xfrm>
        </p:grpSpPr>
        <p:sp>
          <p:nvSpPr>
            <p:cNvPr id="313" name="Freeform 252">
              <a:extLst>
                <a:ext uri="{FF2B5EF4-FFF2-40B4-BE49-F238E27FC236}">
                  <a16:creationId xmlns:a16="http://schemas.microsoft.com/office/drawing/2014/main" id="{77837E81-7F78-4CE5-A0E5-022E7D8E0A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75576" y="1216025"/>
              <a:ext cx="149225" cy="230188"/>
            </a:xfrm>
            <a:custGeom>
              <a:avLst/>
              <a:gdLst>
                <a:gd name="T0" fmla="*/ 67 w 234"/>
                <a:gd name="T1" fmla="*/ 0 h 363"/>
                <a:gd name="T2" fmla="*/ 0 w 234"/>
                <a:gd name="T3" fmla="*/ 51 h 363"/>
                <a:gd name="T4" fmla="*/ 67 w 234"/>
                <a:gd name="T5" fmla="*/ 103 h 363"/>
                <a:gd name="T6" fmla="*/ 67 w 234"/>
                <a:gd name="T7" fmla="*/ 66 h 363"/>
                <a:gd name="T8" fmla="*/ 200 w 234"/>
                <a:gd name="T9" fmla="*/ 200 h 363"/>
                <a:gd name="T10" fmla="*/ 100 w 234"/>
                <a:gd name="T11" fmla="*/ 329 h 363"/>
                <a:gd name="T12" fmla="*/ 100 w 234"/>
                <a:gd name="T13" fmla="*/ 363 h 363"/>
                <a:gd name="T14" fmla="*/ 234 w 234"/>
                <a:gd name="T15" fmla="*/ 200 h 363"/>
                <a:gd name="T16" fmla="*/ 67 w 234"/>
                <a:gd name="T17" fmla="*/ 33 h 363"/>
                <a:gd name="T18" fmla="*/ 67 w 234"/>
                <a:gd name="T19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363">
                  <a:moveTo>
                    <a:pt x="67" y="0"/>
                  </a:moveTo>
                  <a:lnTo>
                    <a:pt x="0" y="51"/>
                  </a:lnTo>
                  <a:lnTo>
                    <a:pt x="67" y="103"/>
                  </a:lnTo>
                  <a:lnTo>
                    <a:pt x="67" y="66"/>
                  </a:lnTo>
                  <a:cubicBezTo>
                    <a:pt x="141" y="66"/>
                    <a:pt x="200" y="126"/>
                    <a:pt x="200" y="200"/>
                  </a:cubicBezTo>
                  <a:cubicBezTo>
                    <a:pt x="200" y="262"/>
                    <a:pt x="158" y="314"/>
                    <a:pt x="100" y="329"/>
                  </a:cubicBezTo>
                  <a:lnTo>
                    <a:pt x="100" y="363"/>
                  </a:lnTo>
                  <a:cubicBezTo>
                    <a:pt x="176" y="347"/>
                    <a:pt x="234" y="280"/>
                    <a:pt x="234" y="200"/>
                  </a:cubicBezTo>
                  <a:cubicBezTo>
                    <a:pt x="234" y="108"/>
                    <a:pt x="159" y="33"/>
                    <a:pt x="67" y="33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" name="Freeform 253">
              <a:extLst>
                <a:ext uri="{FF2B5EF4-FFF2-40B4-BE49-F238E27FC236}">
                  <a16:creationId xmlns:a16="http://schemas.microsoft.com/office/drawing/2014/main" id="{E4DF06EC-5DCF-4E1F-9EF7-EB6F01053B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3664" y="1271587"/>
              <a:ext cx="41275" cy="60325"/>
            </a:xfrm>
            <a:custGeom>
              <a:avLst/>
              <a:gdLst>
                <a:gd name="T0" fmla="*/ 65 w 65"/>
                <a:gd name="T1" fmla="*/ 24 h 94"/>
                <a:gd name="T2" fmla="*/ 41 w 65"/>
                <a:gd name="T3" fmla="*/ 0 h 94"/>
                <a:gd name="T4" fmla="*/ 0 w 65"/>
                <a:gd name="T5" fmla="*/ 94 h 94"/>
                <a:gd name="T6" fmla="*/ 34 w 65"/>
                <a:gd name="T7" fmla="*/ 94 h 94"/>
                <a:gd name="T8" fmla="*/ 65 w 65"/>
                <a:gd name="T9" fmla="*/ 2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4">
                  <a:moveTo>
                    <a:pt x="65" y="24"/>
                  </a:moveTo>
                  <a:lnTo>
                    <a:pt x="41" y="0"/>
                  </a:lnTo>
                  <a:cubicBezTo>
                    <a:pt x="19" y="26"/>
                    <a:pt x="4" y="58"/>
                    <a:pt x="0" y="94"/>
                  </a:cubicBezTo>
                  <a:lnTo>
                    <a:pt x="34" y="94"/>
                  </a:lnTo>
                  <a:cubicBezTo>
                    <a:pt x="37" y="67"/>
                    <a:pt x="48" y="43"/>
                    <a:pt x="65" y="24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5" name="Freeform 254">
              <a:extLst>
                <a:ext uri="{FF2B5EF4-FFF2-40B4-BE49-F238E27FC236}">
                  <a16:creationId xmlns:a16="http://schemas.microsoft.com/office/drawing/2014/main" id="{CE2FE8ED-EA55-4E14-8FCF-4CE52C48D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4939" y="1411287"/>
              <a:ext cx="63500" cy="36513"/>
            </a:xfrm>
            <a:custGeom>
              <a:avLst/>
              <a:gdLst>
                <a:gd name="T0" fmla="*/ 100 w 100"/>
                <a:gd name="T1" fmla="*/ 24 h 57"/>
                <a:gd name="T2" fmla="*/ 24 w 100"/>
                <a:gd name="T3" fmla="*/ 0 h 57"/>
                <a:gd name="T4" fmla="*/ 0 w 100"/>
                <a:gd name="T5" fmla="*/ 24 h 57"/>
                <a:gd name="T6" fmla="*/ 100 w 100"/>
                <a:gd name="T7" fmla="*/ 57 h 57"/>
                <a:gd name="T8" fmla="*/ 100 w 100"/>
                <a:gd name="T9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0" y="24"/>
                  </a:moveTo>
                  <a:cubicBezTo>
                    <a:pt x="72" y="24"/>
                    <a:pt x="45" y="15"/>
                    <a:pt x="24" y="0"/>
                  </a:cubicBezTo>
                  <a:lnTo>
                    <a:pt x="0" y="24"/>
                  </a:lnTo>
                  <a:cubicBezTo>
                    <a:pt x="28" y="45"/>
                    <a:pt x="62" y="57"/>
                    <a:pt x="100" y="57"/>
                  </a:cubicBezTo>
                  <a:lnTo>
                    <a:pt x="100" y="2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" name="Freeform 255">
              <a:extLst>
                <a:ext uri="{FF2B5EF4-FFF2-40B4-BE49-F238E27FC236}">
                  <a16:creationId xmlns:a16="http://schemas.microsoft.com/office/drawing/2014/main" id="{00335D42-16BE-464C-9C6D-BF0DB8F452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3664" y="1352550"/>
              <a:ext cx="41275" cy="58738"/>
            </a:xfrm>
            <a:custGeom>
              <a:avLst/>
              <a:gdLst>
                <a:gd name="T0" fmla="*/ 65 w 65"/>
                <a:gd name="T1" fmla="*/ 70 h 94"/>
                <a:gd name="T2" fmla="*/ 34 w 65"/>
                <a:gd name="T3" fmla="*/ 0 h 94"/>
                <a:gd name="T4" fmla="*/ 0 w 65"/>
                <a:gd name="T5" fmla="*/ 0 h 94"/>
                <a:gd name="T6" fmla="*/ 41 w 65"/>
                <a:gd name="T7" fmla="*/ 94 h 94"/>
                <a:gd name="T8" fmla="*/ 65 w 65"/>
                <a:gd name="T9" fmla="*/ 7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4">
                  <a:moveTo>
                    <a:pt x="65" y="70"/>
                  </a:moveTo>
                  <a:cubicBezTo>
                    <a:pt x="48" y="51"/>
                    <a:pt x="37" y="27"/>
                    <a:pt x="34" y="0"/>
                  </a:cubicBezTo>
                  <a:lnTo>
                    <a:pt x="0" y="0"/>
                  </a:lnTo>
                  <a:cubicBezTo>
                    <a:pt x="4" y="36"/>
                    <a:pt x="19" y="68"/>
                    <a:pt x="41" y="94"/>
                  </a:cubicBezTo>
                  <a:lnTo>
                    <a:pt x="65" y="70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17" name="Freeform 251">
            <a:extLst>
              <a:ext uri="{FF2B5EF4-FFF2-40B4-BE49-F238E27FC236}">
                <a16:creationId xmlns:a16="http://schemas.microsoft.com/office/drawing/2014/main" id="{C975F936-1D17-427A-8660-C3A59FCDB91E}"/>
              </a:ext>
            </a:extLst>
          </p:cNvPr>
          <p:cNvSpPr>
            <a:spLocks/>
          </p:cNvSpPr>
          <p:nvPr userDrawn="1"/>
        </p:nvSpPr>
        <p:spPr bwMode="auto">
          <a:xfrm>
            <a:off x="8272941" y="756699"/>
            <a:ext cx="211138" cy="231775"/>
          </a:xfrm>
          <a:custGeom>
            <a:avLst/>
            <a:gdLst>
              <a:gd name="T0" fmla="*/ 167 w 334"/>
              <a:gd name="T1" fmla="*/ 366 h 366"/>
              <a:gd name="T2" fmla="*/ 334 w 334"/>
              <a:gd name="T3" fmla="*/ 200 h 366"/>
              <a:gd name="T4" fmla="*/ 167 w 334"/>
              <a:gd name="T5" fmla="*/ 33 h 366"/>
              <a:gd name="T6" fmla="*/ 167 w 334"/>
              <a:gd name="T7" fmla="*/ 0 h 366"/>
              <a:gd name="T8" fmla="*/ 100 w 334"/>
              <a:gd name="T9" fmla="*/ 51 h 366"/>
              <a:gd name="T10" fmla="*/ 167 w 334"/>
              <a:gd name="T11" fmla="*/ 103 h 366"/>
              <a:gd name="T12" fmla="*/ 167 w 334"/>
              <a:gd name="T13" fmla="*/ 66 h 366"/>
              <a:gd name="T14" fmla="*/ 300 w 334"/>
              <a:gd name="T15" fmla="*/ 200 h 366"/>
              <a:gd name="T16" fmla="*/ 167 w 334"/>
              <a:gd name="T17" fmla="*/ 333 h 366"/>
              <a:gd name="T18" fmla="*/ 34 w 334"/>
              <a:gd name="T19" fmla="*/ 200 h 366"/>
              <a:gd name="T20" fmla="*/ 76 w 334"/>
              <a:gd name="T21" fmla="*/ 102 h 366"/>
              <a:gd name="T22" fmla="*/ 54 w 334"/>
              <a:gd name="T23" fmla="*/ 78 h 366"/>
              <a:gd name="T24" fmla="*/ 0 w 334"/>
              <a:gd name="T25" fmla="*/ 200 h 366"/>
              <a:gd name="T26" fmla="*/ 167 w 334"/>
              <a:gd name="T27" fmla="*/ 36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366">
                <a:moveTo>
                  <a:pt x="167" y="366"/>
                </a:moveTo>
                <a:cubicBezTo>
                  <a:pt x="259" y="366"/>
                  <a:pt x="334" y="292"/>
                  <a:pt x="334" y="200"/>
                </a:cubicBezTo>
                <a:cubicBezTo>
                  <a:pt x="334" y="108"/>
                  <a:pt x="259" y="33"/>
                  <a:pt x="167" y="33"/>
                </a:cubicBezTo>
                <a:lnTo>
                  <a:pt x="167" y="0"/>
                </a:lnTo>
                <a:lnTo>
                  <a:pt x="100" y="51"/>
                </a:lnTo>
                <a:lnTo>
                  <a:pt x="167" y="103"/>
                </a:lnTo>
                <a:lnTo>
                  <a:pt x="167" y="66"/>
                </a:lnTo>
                <a:cubicBezTo>
                  <a:pt x="241" y="66"/>
                  <a:pt x="300" y="126"/>
                  <a:pt x="300" y="200"/>
                </a:cubicBezTo>
                <a:cubicBezTo>
                  <a:pt x="300" y="273"/>
                  <a:pt x="241" y="333"/>
                  <a:pt x="167" y="333"/>
                </a:cubicBezTo>
                <a:cubicBezTo>
                  <a:pt x="93" y="333"/>
                  <a:pt x="34" y="273"/>
                  <a:pt x="34" y="200"/>
                </a:cubicBezTo>
                <a:cubicBezTo>
                  <a:pt x="34" y="161"/>
                  <a:pt x="50" y="127"/>
                  <a:pt x="76" y="102"/>
                </a:cubicBezTo>
                <a:lnTo>
                  <a:pt x="54" y="78"/>
                </a:lnTo>
                <a:cubicBezTo>
                  <a:pt x="21" y="108"/>
                  <a:pt x="0" y="152"/>
                  <a:pt x="0" y="200"/>
                </a:cubicBezTo>
                <a:cubicBezTo>
                  <a:pt x="0" y="292"/>
                  <a:pt x="75" y="366"/>
                  <a:pt x="167" y="366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8" name="Freeform 108">
            <a:extLst>
              <a:ext uri="{FF2B5EF4-FFF2-40B4-BE49-F238E27FC236}">
                <a16:creationId xmlns:a16="http://schemas.microsoft.com/office/drawing/2014/main" id="{58E4B43B-2F70-46DF-BA14-B6435B293BA8}"/>
              </a:ext>
            </a:extLst>
          </p:cNvPr>
          <p:cNvSpPr>
            <a:spLocks/>
          </p:cNvSpPr>
          <p:nvPr userDrawn="1"/>
        </p:nvSpPr>
        <p:spPr bwMode="auto">
          <a:xfrm>
            <a:off x="8812622" y="761461"/>
            <a:ext cx="249238" cy="222250"/>
          </a:xfrm>
          <a:custGeom>
            <a:avLst/>
            <a:gdLst>
              <a:gd name="T0" fmla="*/ 123 w 395"/>
              <a:gd name="T1" fmla="*/ 162 h 350"/>
              <a:gd name="T2" fmla="*/ 100 w 395"/>
              <a:gd name="T3" fmla="*/ 139 h 350"/>
              <a:gd name="T4" fmla="*/ 79 w 395"/>
              <a:gd name="T5" fmla="*/ 159 h 350"/>
              <a:gd name="T6" fmla="*/ 220 w 395"/>
              <a:gd name="T7" fmla="*/ 34 h 350"/>
              <a:gd name="T8" fmla="*/ 362 w 395"/>
              <a:gd name="T9" fmla="*/ 175 h 350"/>
              <a:gd name="T10" fmla="*/ 220 w 395"/>
              <a:gd name="T11" fmla="*/ 317 h 350"/>
              <a:gd name="T12" fmla="*/ 95 w 395"/>
              <a:gd name="T13" fmla="*/ 242 h 350"/>
              <a:gd name="T14" fmla="*/ 66 w 395"/>
              <a:gd name="T15" fmla="*/ 258 h 350"/>
              <a:gd name="T16" fmla="*/ 220 w 395"/>
              <a:gd name="T17" fmla="*/ 350 h 350"/>
              <a:gd name="T18" fmla="*/ 395 w 395"/>
              <a:gd name="T19" fmla="*/ 175 h 350"/>
              <a:gd name="T20" fmla="*/ 220 w 395"/>
              <a:gd name="T21" fmla="*/ 0 h 350"/>
              <a:gd name="T22" fmla="*/ 46 w 395"/>
              <a:gd name="T23" fmla="*/ 161 h 350"/>
              <a:gd name="T24" fmla="*/ 23 w 395"/>
              <a:gd name="T25" fmla="*/ 139 h 350"/>
              <a:gd name="T26" fmla="*/ 0 w 395"/>
              <a:gd name="T27" fmla="*/ 162 h 350"/>
              <a:gd name="T28" fmla="*/ 62 w 395"/>
              <a:gd name="T29" fmla="*/ 224 h 350"/>
              <a:gd name="T30" fmla="*/ 123 w 395"/>
              <a:gd name="T31" fmla="*/ 162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5" h="350">
                <a:moveTo>
                  <a:pt x="123" y="162"/>
                </a:moveTo>
                <a:lnTo>
                  <a:pt x="100" y="139"/>
                </a:lnTo>
                <a:lnTo>
                  <a:pt x="79" y="159"/>
                </a:lnTo>
                <a:cubicBezTo>
                  <a:pt x="87" y="89"/>
                  <a:pt x="147" y="34"/>
                  <a:pt x="220" y="34"/>
                </a:cubicBezTo>
                <a:cubicBezTo>
                  <a:pt x="298" y="34"/>
                  <a:pt x="362" y="97"/>
                  <a:pt x="362" y="175"/>
                </a:cubicBezTo>
                <a:cubicBezTo>
                  <a:pt x="362" y="253"/>
                  <a:pt x="298" y="317"/>
                  <a:pt x="220" y="317"/>
                </a:cubicBezTo>
                <a:cubicBezTo>
                  <a:pt x="168" y="317"/>
                  <a:pt x="120" y="288"/>
                  <a:pt x="95" y="242"/>
                </a:cubicBezTo>
                <a:lnTo>
                  <a:pt x="66" y="258"/>
                </a:lnTo>
                <a:cubicBezTo>
                  <a:pt x="96" y="315"/>
                  <a:pt x="156" y="350"/>
                  <a:pt x="220" y="350"/>
                </a:cubicBezTo>
                <a:cubicBezTo>
                  <a:pt x="316" y="350"/>
                  <a:pt x="395" y="272"/>
                  <a:pt x="395" y="175"/>
                </a:cubicBezTo>
                <a:cubicBezTo>
                  <a:pt x="395" y="79"/>
                  <a:pt x="316" y="0"/>
                  <a:pt x="220" y="0"/>
                </a:cubicBezTo>
                <a:cubicBezTo>
                  <a:pt x="128" y="0"/>
                  <a:pt x="53" y="71"/>
                  <a:pt x="46" y="161"/>
                </a:cubicBezTo>
                <a:lnTo>
                  <a:pt x="23" y="139"/>
                </a:lnTo>
                <a:lnTo>
                  <a:pt x="0" y="162"/>
                </a:lnTo>
                <a:lnTo>
                  <a:pt x="62" y="224"/>
                </a:lnTo>
                <a:lnTo>
                  <a:pt x="123" y="162"/>
                </a:ln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9" name="Freeform 256">
            <a:extLst>
              <a:ext uri="{FF2B5EF4-FFF2-40B4-BE49-F238E27FC236}">
                <a16:creationId xmlns:a16="http://schemas.microsoft.com/office/drawing/2014/main" id="{39C111A7-C1D6-4FFF-9930-0AC1B065B1CA}"/>
              </a:ext>
            </a:extLst>
          </p:cNvPr>
          <p:cNvSpPr>
            <a:spLocks/>
          </p:cNvSpPr>
          <p:nvPr userDrawn="1"/>
        </p:nvSpPr>
        <p:spPr bwMode="auto">
          <a:xfrm>
            <a:off x="9390403" y="761461"/>
            <a:ext cx="250825" cy="222250"/>
          </a:xfrm>
          <a:custGeom>
            <a:avLst/>
            <a:gdLst>
              <a:gd name="T0" fmla="*/ 175 w 395"/>
              <a:gd name="T1" fmla="*/ 350 h 350"/>
              <a:gd name="T2" fmla="*/ 329 w 395"/>
              <a:gd name="T3" fmla="*/ 258 h 350"/>
              <a:gd name="T4" fmla="*/ 300 w 395"/>
              <a:gd name="T5" fmla="*/ 242 h 350"/>
              <a:gd name="T6" fmla="*/ 175 w 395"/>
              <a:gd name="T7" fmla="*/ 317 h 350"/>
              <a:gd name="T8" fmla="*/ 33 w 395"/>
              <a:gd name="T9" fmla="*/ 175 h 350"/>
              <a:gd name="T10" fmla="*/ 175 w 395"/>
              <a:gd name="T11" fmla="*/ 34 h 350"/>
              <a:gd name="T12" fmla="*/ 316 w 395"/>
              <a:gd name="T13" fmla="*/ 159 h 350"/>
              <a:gd name="T14" fmla="*/ 295 w 395"/>
              <a:gd name="T15" fmla="*/ 139 h 350"/>
              <a:gd name="T16" fmla="*/ 272 w 395"/>
              <a:gd name="T17" fmla="*/ 162 h 350"/>
              <a:gd name="T18" fmla="*/ 333 w 395"/>
              <a:gd name="T19" fmla="*/ 224 h 350"/>
              <a:gd name="T20" fmla="*/ 395 w 395"/>
              <a:gd name="T21" fmla="*/ 162 h 350"/>
              <a:gd name="T22" fmla="*/ 372 w 395"/>
              <a:gd name="T23" fmla="*/ 139 h 350"/>
              <a:gd name="T24" fmla="*/ 349 w 395"/>
              <a:gd name="T25" fmla="*/ 161 h 350"/>
              <a:gd name="T26" fmla="*/ 175 w 395"/>
              <a:gd name="T27" fmla="*/ 0 h 350"/>
              <a:gd name="T28" fmla="*/ 0 w 395"/>
              <a:gd name="T29" fmla="*/ 175 h 350"/>
              <a:gd name="T30" fmla="*/ 175 w 395"/>
              <a:gd name="T31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5" h="350">
                <a:moveTo>
                  <a:pt x="175" y="350"/>
                </a:moveTo>
                <a:cubicBezTo>
                  <a:pt x="239" y="350"/>
                  <a:pt x="298" y="315"/>
                  <a:pt x="329" y="258"/>
                </a:cubicBezTo>
                <a:lnTo>
                  <a:pt x="300" y="242"/>
                </a:lnTo>
                <a:cubicBezTo>
                  <a:pt x="275" y="288"/>
                  <a:pt x="227" y="317"/>
                  <a:pt x="175" y="317"/>
                </a:cubicBezTo>
                <a:cubicBezTo>
                  <a:pt x="97" y="317"/>
                  <a:pt x="33" y="253"/>
                  <a:pt x="33" y="175"/>
                </a:cubicBezTo>
                <a:cubicBezTo>
                  <a:pt x="33" y="97"/>
                  <a:pt x="97" y="34"/>
                  <a:pt x="175" y="34"/>
                </a:cubicBezTo>
                <a:cubicBezTo>
                  <a:pt x="248" y="34"/>
                  <a:pt x="308" y="89"/>
                  <a:pt x="316" y="159"/>
                </a:cubicBezTo>
                <a:lnTo>
                  <a:pt x="295" y="139"/>
                </a:lnTo>
                <a:lnTo>
                  <a:pt x="272" y="162"/>
                </a:lnTo>
                <a:lnTo>
                  <a:pt x="333" y="224"/>
                </a:lnTo>
                <a:lnTo>
                  <a:pt x="395" y="162"/>
                </a:lnTo>
                <a:lnTo>
                  <a:pt x="372" y="139"/>
                </a:lnTo>
                <a:lnTo>
                  <a:pt x="349" y="161"/>
                </a:lnTo>
                <a:cubicBezTo>
                  <a:pt x="342" y="71"/>
                  <a:pt x="267" y="0"/>
                  <a:pt x="175" y="0"/>
                </a:cubicBezTo>
                <a:cubicBezTo>
                  <a:pt x="78" y="0"/>
                  <a:pt x="0" y="79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20" name="Freeform 250">
            <a:extLst>
              <a:ext uri="{FF2B5EF4-FFF2-40B4-BE49-F238E27FC236}">
                <a16:creationId xmlns:a16="http://schemas.microsoft.com/office/drawing/2014/main" id="{A3666749-5593-42EC-ADD5-997376FAD190}"/>
              </a:ext>
            </a:extLst>
          </p:cNvPr>
          <p:cNvSpPr>
            <a:spLocks/>
          </p:cNvSpPr>
          <p:nvPr userDrawn="1"/>
        </p:nvSpPr>
        <p:spPr bwMode="auto">
          <a:xfrm>
            <a:off x="9969771" y="752730"/>
            <a:ext cx="211138" cy="239713"/>
          </a:xfrm>
          <a:custGeom>
            <a:avLst/>
            <a:gdLst>
              <a:gd name="T0" fmla="*/ 167 w 334"/>
              <a:gd name="T1" fmla="*/ 378 h 378"/>
              <a:gd name="T2" fmla="*/ 334 w 334"/>
              <a:gd name="T3" fmla="*/ 212 h 378"/>
              <a:gd name="T4" fmla="*/ 189 w 334"/>
              <a:gd name="T5" fmla="*/ 47 h 378"/>
              <a:gd name="T6" fmla="*/ 212 w 334"/>
              <a:gd name="T7" fmla="*/ 23 h 378"/>
              <a:gd name="T8" fmla="*/ 189 w 334"/>
              <a:gd name="T9" fmla="*/ 0 h 378"/>
              <a:gd name="T10" fmla="*/ 127 w 334"/>
              <a:gd name="T11" fmla="*/ 62 h 378"/>
              <a:gd name="T12" fmla="*/ 189 w 334"/>
              <a:gd name="T13" fmla="*/ 123 h 378"/>
              <a:gd name="T14" fmla="*/ 212 w 334"/>
              <a:gd name="T15" fmla="*/ 100 h 378"/>
              <a:gd name="T16" fmla="*/ 193 w 334"/>
              <a:gd name="T17" fmla="*/ 81 h 378"/>
              <a:gd name="T18" fmla="*/ 300 w 334"/>
              <a:gd name="T19" fmla="*/ 212 h 378"/>
              <a:gd name="T20" fmla="*/ 167 w 334"/>
              <a:gd name="T21" fmla="*/ 345 h 378"/>
              <a:gd name="T22" fmla="*/ 34 w 334"/>
              <a:gd name="T23" fmla="*/ 212 h 378"/>
              <a:gd name="T24" fmla="*/ 0 w 334"/>
              <a:gd name="T25" fmla="*/ 212 h 378"/>
              <a:gd name="T26" fmla="*/ 167 w 334"/>
              <a:gd name="T27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4" h="378">
                <a:moveTo>
                  <a:pt x="167" y="378"/>
                </a:moveTo>
                <a:cubicBezTo>
                  <a:pt x="259" y="378"/>
                  <a:pt x="334" y="304"/>
                  <a:pt x="334" y="212"/>
                </a:cubicBezTo>
                <a:cubicBezTo>
                  <a:pt x="334" y="127"/>
                  <a:pt x="270" y="57"/>
                  <a:pt x="189" y="47"/>
                </a:cubicBezTo>
                <a:lnTo>
                  <a:pt x="212" y="23"/>
                </a:lnTo>
                <a:lnTo>
                  <a:pt x="189" y="0"/>
                </a:lnTo>
                <a:lnTo>
                  <a:pt x="127" y="62"/>
                </a:lnTo>
                <a:lnTo>
                  <a:pt x="189" y="123"/>
                </a:lnTo>
                <a:lnTo>
                  <a:pt x="212" y="100"/>
                </a:lnTo>
                <a:lnTo>
                  <a:pt x="193" y="81"/>
                </a:lnTo>
                <a:cubicBezTo>
                  <a:pt x="254" y="93"/>
                  <a:pt x="300" y="147"/>
                  <a:pt x="300" y="212"/>
                </a:cubicBezTo>
                <a:cubicBezTo>
                  <a:pt x="300" y="285"/>
                  <a:pt x="241" y="345"/>
                  <a:pt x="167" y="345"/>
                </a:cubicBezTo>
                <a:cubicBezTo>
                  <a:pt x="93" y="345"/>
                  <a:pt x="34" y="285"/>
                  <a:pt x="34" y="212"/>
                </a:cubicBezTo>
                <a:lnTo>
                  <a:pt x="0" y="212"/>
                </a:lnTo>
                <a:cubicBezTo>
                  <a:pt x="0" y="304"/>
                  <a:pt x="75" y="378"/>
                  <a:pt x="167" y="378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23" name="Gruppieren 322">
            <a:extLst>
              <a:ext uri="{FF2B5EF4-FFF2-40B4-BE49-F238E27FC236}">
                <a16:creationId xmlns:a16="http://schemas.microsoft.com/office/drawing/2014/main" id="{453C1680-B0AA-4F42-ABE9-81B84B64C84F}"/>
              </a:ext>
            </a:extLst>
          </p:cNvPr>
          <p:cNvGrpSpPr/>
          <p:nvPr userDrawn="1"/>
        </p:nvGrpSpPr>
        <p:grpSpPr>
          <a:xfrm>
            <a:off x="10509452" y="777336"/>
            <a:ext cx="246063" cy="190500"/>
            <a:chOff x="9541152" y="1255713"/>
            <a:chExt cx="246063" cy="190500"/>
          </a:xfrm>
        </p:grpSpPr>
        <p:sp>
          <p:nvSpPr>
            <p:cNvPr id="321" name="Freeform 248">
              <a:extLst>
                <a:ext uri="{FF2B5EF4-FFF2-40B4-BE49-F238E27FC236}">
                  <a16:creationId xmlns:a16="http://schemas.microsoft.com/office/drawing/2014/main" id="{C3A54201-9BB7-4E05-8C7D-15A7E18EA7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1152" y="1325563"/>
              <a:ext cx="206375" cy="120650"/>
            </a:xfrm>
            <a:custGeom>
              <a:avLst/>
              <a:gdLst>
                <a:gd name="T0" fmla="*/ 47 w 326"/>
                <a:gd name="T1" fmla="*/ 62 h 190"/>
                <a:gd name="T2" fmla="*/ 195 w 326"/>
                <a:gd name="T3" fmla="*/ 190 h 190"/>
                <a:gd name="T4" fmla="*/ 326 w 326"/>
                <a:gd name="T5" fmla="*/ 113 h 190"/>
                <a:gd name="T6" fmla="*/ 297 w 326"/>
                <a:gd name="T7" fmla="*/ 97 h 190"/>
                <a:gd name="T8" fmla="*/ 195 w 326"/>
                <a:gd name="T9" fmla="*/ 157 h 190"/>
                <a:gd name="T10" fmla="*/ 82 w 326"/>
                <a:gd name="T11" fmla="*/ 67 h 190"/>
                <a:gd name="T12" fmla="*/ 100 w 326"/>
                <a:gd name="T13" fmla="*/ 85 h 190"/>
                <a:gd name="T14" fmla="*/ 123 w 326"/>
                <a:gd name="T15" fmla="*/ 62 h 190"/>
                <a:gd name="T16" fmla="*/ 62 w 326"/>
                <a:gd name="T17" fmla="*/ 0 h 190"/>
                <a:gd name="T18" fmla="*/ 0 w 326"/>
                <a:gd name="T19" fmla="*/ 62 h 190"/>
                <a:gd name="T20" fmla="*/ 23 w 326"/>
                <a:gd name="T21" fmla="*/ 85 h 190"/>
                <a:gd name="T22" fmla="*/ 47 w 326"/>
                <a:gd name="T23" fmla="*/ 6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190">
                  <a:moveTo>
                    <a:pt x="47" y="62"/>
                  </a:moveTo>
                  <a:cubicBezTo>
                    <a:pt x="57" y="134"/>
                    <a:pt x="120" y="190"/>
                    <a:pt x="195" y="190"/>
                  </a:cubicBezTo>
                  <a:cubicBezTo>
                    <a:pt x="249" y="190"/>
                    <a:pt x="299" y="161"/>
                    <a:pt x="326" y="113"/>
                  </a:cubicBezTo>
                  <a:lnTo>
                    <a:pt x="297" y="97"/>
                  </a:lnTo>
                  <a:cubicBezTo>
                    <a:pt x="276" y="134"/>
                    <a:pt x="237" y="157"/>
                    <a:pt x="195" y="157"/>
                  </a:cubicBezTo>
                  <a:cubicBezTo>
                    <a:pt x="140" y="157"/>
                    <a:pt x="94" y="118"/>
                    <a:pt x="82" y="67"/>
                  </a:cubicBezTo>
                  <a:lnTo>
                    <a:pt x="100" y="85"/>
                  </a:lnTo>
                  <a:lnTo>
                    <a:pt x="123" y="62"/>
                  </a:lnTo>
                  <a:lnTo>
                    <a:pt x="62" y="0"/>
                  </a:lnTo>
                  <a:lnTo>
                    <a:pt x="0" y="62"/>
                  </a:lnTo>
                  <a:lnTo>
                    <a:pt x="23" y="85"/>
                  </a:lnTo>
                  <a:lnTo>
                    <a:pt x="47" y="62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2" name="Freeform 249">
              <a:extLst>
                <a:ext uri="{FF2B5EF4-FFF2-40B4-BE49-F238E27FC236}">
                  <a16:creationId xmlns:a16="http://schemas.microsoft.com/office/drawing/2014/main" id="{E19DB519-F286-48F1-8122-7941C615B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2427" y="1255713"/>
              <a:ext cx="204788" cy="120650"/>
            </a:xfrm>
            <a:custGeom>
              <a:avLst/>
              <a:gdLst>
                <a:gd name="T0" fmla="*/ 130 w 324"/>
                <a:gd name="T1" fmla="*/ 33 h 190"/>
                <a:gd name="T2" fmla="*/ 244 w 324"/>
                <a:gd name="T3" fmla="*/ 125 h 190"/>
                <a:gd name="T4" fmla="*/ 224 w 324"/>
                <a:gd name="T5" fmla="*/ 105 h 190"/>
                <a:gd name="T6" fmla="*/ 200 w 324"/>
                <a:gd name="T7" fmla="*/ 128 h 190"/>
                <a:gd name="T8" fmla="*/ 262 w 324"/>
                <a:gd name="T9" fmla="*/ 190 h 190"/>
                <a:gd name="T10" fmla="*/ 324 w 324"/>
                <a:gd name="T11" fmla="*/ 128 h 190"/>
                <a:gd name="T12" fmla="*/ 300 w 324"/>
                <a:gd name="T13" fmla="*/ 105 h 190"/>
                <a:gd name="T14" fmla="*/ 278 w 324"/>
                <a:gd name="T15" fmla="*/ 127 h 190"/>
                <a:gd name="T16" fmla="*/ 130 w 324"/>
                <a:gd name="T17" fmla="*/ 0 h 190"/>
                <a:gd name="T18" fmla="*/ 0 w 324"/>
                <a:gd name="T19" fmla="*/ 75 h 190"/>
                <a:gd name="T20" fmla="*/ 29 w 324"/>
                <a:gd name="T21" fmla="*/ 92 h 190"/>
                <a:gd name="T22" fmla="*/ 130 w 324"/>
                <a:gd name="T23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190">
                  <a:moveTo>
                    <a:pt x="130" y="33"/>
                  </a:moveTo>
                  <a:cubicBezTo>
                    <a:pt x="186" y="33"/>
                    <a:pt x="232" y="72"/>
                    <a:pt x="244" y="125"/>
                  </a:cubicBezTo>
                  <a:lnTo>
                    <a:pt x="224" y="105"/>
                  </a:lnTo>
                  <a:lnTo>
                    <a:pt x="200" y="128"/>
                  </a:lnTo>
                  <a:lnTo>
                    <a:pt x="262" y="190"/>
                  </a:lnTo>
                  <a:lnTo>
                    <a:pt x="324" y="128"/>
                  </a:lnTo>
                  <a:lnTo>
                    <a:pt x="300" y="105"/>
                  </a:lnTo>
                  <a:lnTo>
                    <a:pt x="278" y="127"/>
                  </a:lnTo>
                  <a:cubicBezTo>
                    <a:pt x="267" y="55"/>
                    <a:pt x="205" y="0"/>
                    <a:pt x="130" y="0"/>
                  </a:cubicBezTo>
                  <a:cubicBezTo>
                    <a:pt x="77" y="0"/>
                    <a:pt x="27" y="29"/>
                    <a:pt x="0" y="75"/>
                  </a:cubicBezTo>
                  <a:lnTo>
                    <a:pt x="29" y="92"/>
                  </a:lnTo>
                  <a:cubicBezTo>
                    <a:pt x="50" y="56"/>
                    <a:pt x="88" y="33"/>
                    <a:pt x="130" y="33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D76464B3-7A11-40FF-AF13-F6FE3F93A6F5}"/>
              </a:ext>
            </a:extLst>
          </p:cNvPr>
          <p:cNvGrpSpPr/>
          <p:nvPr userDrawn="1"/>
        </p:nvGrpSpPr>
        <p:grpSpPr>
          <a:xfrm>
            <a:off x="11084058" y="790036"/>
            <a:ext cx="225425" cy="165101"/>
            <a:chOff x="5814761" y="2498375"/>
            <a:chExt cx="225425" cy="165101"/>
          </a:xfrm>
        </p:grpSpPr>
        <p:sp>
          <p:nvSpPr>
            <p:cNvPr id="326" name="Freeform 164">
              <a:extLst>
                <a:ext uri="{FF2B5EF4-FFF2-40B4-BE49-F238E27FC236}">
                  <a16:creationId xmlns:a16="http://schemas.microsoft.com/office/drawing/2014/main" id="{73DBC234-6BF8-49C6-B082-22E57BFB1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4761" y="2498375"/>
              <a:ext cx="225425" cy="165100"/>
            </a:xfrm>
            <a:custGeom>
              <a:avLst/>
              <a:gdLst>
                <a:gd name="T0" fmla="*/ 256 w 356"/>
                <a:gd name="T1" fmla="*/ 228 h 261"/>
                <a:gd name="T2" fmla="*/ 173 w 356"/>
                <a:gd name="T3" fmla="*/ 228 h 261"/>
                <a:gd name="T4" fmla="*/ 173 w 356"/>
                <a:gd name="T5" fmla="*/ 261 h 261"/>
                <a:gd name="T6" fmla="*/ 256 w 356"/>
                <a:gd name="T7" fmla="*/ 261 h 261"/>
                <a:gd name="T8" fmla="*/ 356 w 356"/>
                <a:gd name="T9" fmla="*/ 161 h 261"/>
                <a:gd name="T10" fmla="*/ 256 w 356"/>
                <a:gd name="T11" fmla="*/ 61 h 261"/>
                <a:gd name="T12" fmla="*/ 63 w 356"/>
                <a:gd name="T13" fmla="*/ 61 h 261"/>
                <a:gd name="T14" fmla="*/ 101 w 356"/>
                <a:gd name="T15" fmla="*/ 23 h 261"/>
                <a:gd name="T16" fmla="*/ 78 w 356"/>
                <a:gd name="T17" fmla="*/ 0 h 261"/>
                <a:gd name="T18" fmla="*/ 0 w 356"/>
                <a:gd name="T19" fmla="*/ 78 h 261"/>
                <a:gd name="T20" fmla="*/ 78 w 356"/>
                <a:gd name="T21" fmla="*/ 156 h 261"/>
                <a:gd name="T22" fmla="*/ 101 w 356"/>
                <a:gd name="T23" fmla="*/ 132 h 261"/>
                <a:gd name="T24" fmla="*/ 63 w 356"/>
                <a:gd name="T25" fmla="*/ 95 h 261"/>
                <a:gd name="T26" fmla="*/ 256 w 356"/>
                <a:gd name="T27" fmla="*/ 95 h 261"/>
                <a:gd name="T28" fmla="*/ 323 w 356"/>
                <a:gd name="T29" fmla="*/ 161 h 261"/>
                <a:gd name="T30" fmla="*/ 256 w 356"/>
                <a:gd name="T31" fmla="*/ 22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261">
                  <a:moveTo>
                    <a:pt x="256" y="228"/>
                  </a:moveTo>
                  <a:lnTo>
                    <a:pt x="173" y="228"/>
                  </a:lnTo>
                  <a:lnTo>
                    <a:pt x="173" y="261"/>
                  </a:lnTo>
                  <a:lnTo>
                    <a:pt x="256" y="261"/>
                  </a:lnTo>
                  <a:cubicBezTo>
                    <a:pt x="311" y="261"/>
                    <a:pt x="356" y="216"/>
                    <a:pt x="356" y="161"/>
                  </a:cubicBezTo>
                  <a:cubicBezTo>
                    <a:pt x="356" y="106"/>
                    <a:pt x="311" y="61"/>
                    <a:pt x="256" y="61"/>
                  </a:cubicBezTo>
                  <a:lnTo>
                    <a:pt x="63" y="61"/>
                  </a:lnTo>
                  <a:lnTo>
                    <a:pt x="101" y="23"/>
                  </a:lnTo>
                  <a:lnTo>
                    <a:pt x="78" y="0"/>
                  </a:lnTo>
                  <a:lnTo>
                    <a:pt x="0" y="78"/>
                  </a:lnTo>
                  <a:lnTo>
                    <a:pt x="78" y="156"/>
                  </a:lnTo>
                  <a:lnTo>
                    <a:pt x="101" y="132"/>
                  </a:lnTo>
                  <a:lnTo>
                    <a:pt x="63" y="95"/>
                  </a:lnTo>
                  <a:lnTo>
                    <a:pt x="256" y="95"/>
                  </a:lnTo>
                  <a:cubicBezTo>
                    <a:pt x="293" y="95"/>
                    <a:pt x="323" y="125"/>
                    <a:pt x="323" y="161"/>
                  </a:cubicBezTo>
                  <a:cubicBezTo>
                    <a:pt x="323" y="198"/>
                    <a:pt x="293" y="228"/>
                    <a:pt x="256" y="228"/>
                  </a:cubicBez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7" name="Rectangle 165">
              <a:extLst>
                <a:ext uri="{FF2B5EF4-FFF2-40B4-BE49-F238E27FC236}">
                  <a16:creationId xmlns:a16="http://schemas.microsoft.com/office/drawing/2014/main" id="{CFBCF392-187C-4D29-AF43-319C558171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81436" y="2642838"/>
              <a:ext cx="20638" cy="20638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F2FF2048-74AF-4533-9D48-0B17F9389596}"/>
              </a:ext>
            </a:extLst>
          </p:cNvPr>
          <p:cNvGrpSpPr/>
          <p:nvPr userDrawn="1"/>
        </p:nvGrpSpPr>
        <p:grpSpPr>
          <a:xfrm>
            <a:off x="11638026" y="790036"/>
            <a:ext cx="225425" cy="165101"/>
            <a:chOff x="5937874" y="2696203"/>
            <a:chExt cx="225425" cy="165101"/>
          </a:xfrm>
        </p:grpSpPr>
        <p:sp>
          <p:nvSpPr>
            <p:cNvPr id="329" name="Freeform 162">
              <a:extLst>
                <a:ext uri="{FF2B5EF4-FFF2-40B4-BE49-F238E27FC236}">
                  <a16:creationId xmlns:a16="http://schemas.microsoft.com/office/drawing/2014/main" id="{D8116C58-AD8E-453F-B589-B6F71B1CD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37874" y="2696203"/>
              <a:ext cx="225425" cy="165100"/>
            </a:xfrm>
            <a:custGeom>
              <a:avLst/>
              <a:gdLst>
                <a:gd name="T0" fmla="*/ 0 w 357"/>
                <a:gd name="T1" fmla="*/ 161 h 261"/>
                <a:gd name="T2" fmla="*/ 100 w 357"/>
                <a:gd name="T3" fmla="*/ 261 h 261"/>
                <a:gd name="T4" fmla="*/ 184 w 357"/>
                <a:gd name="T5" fmla="*/ 261 h 261"/>
                <a:gd name="T6" fmla="*/ 184 w 357"/>
                <a:gd name="T7" fmla="*/ 228 h 261"/>
                <a:gd name="T8" fmla="*/ 100 w 357"/>
                <a:gd name="T9" fmla="*/ 228 h 261"/>
                <a:gd name="T10" fmla="*/ 34 w 357"/>
                <a:gd name="T11" fmla="*/ 161 h 261"/>
                <a:gd name="T12" fmla="*/ 100 w 357"/>
                <a:gd name="T13" fmla="*/ 95 h 261"/>
                <a:gd name="T14" fmla="*/ 293 w 357"/>
                <a:gd name="T15" fmla="*/ 95 h 261"/>
                <a:gd name="T16" fmla="*/ 255 w 357"/>
                <a:gd name="T17" fmla="*/ 132 h 261"/>
                <a:gd name="T18" fmla="*/ 279 w 357"/>
                <a:gd name="T19" fmla="*/ 156 h 261"/>
                <a:gd name="T20" fmla="*/ 357 w 357"/>
                <a:gd name="T21" fmla="*/ 78 h 261"/>
                <a:gd name="T22" fmla="*/ 279 w 357"/>
                <a:gd name="T23" fmla="*/ 0 h 261"/>
                <a:gd name="T24" fmla="*/ 255 w 357"/>
                <a:gd name="T25" fmla="*/ 23 h 261"/>
                <a:gd name="T26" fmla="*/ 294 w 357"/>
                <a:gd name="T27" fmla="*/ 61 h 261"/>
                <a:gd name="T28" fmla="*/ 100 w 357"/>
                <a:gd name="T29" fmla="*/ 61 h 261"/>
                <a:gd name="T30" fmla="*/ 0 w 357"/>
                <a:gd name="T31" fmla="*/ 1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7" h="261">
                  <a:moveTo>
                    <a:pt x="0" y="161"/>
                  </a:moveTo>
                  <a:cubicBezTo>
                    <a:pt x="0" y="216"/>
                    <a:pt x="45" y="261"/>
                    <a:pt x="100" y="261"/>
                  </a:cubicBezTo>
                  <a:lnTo>
                    <a:pt x="184" y="261"/>
                  </a:lnTo>
                  <a:lnTo>
                    <a:pt x="184" y="228"/>
                  </a:lnTo>
                  <a:lnTo>
                    <a:pt x="100" y="228"/>
                  </a:lnTo>
                  <a:cubicBezTo>
                    <a:pt x="64" y="228"/>
                    <a:pt x="34" y="198"/>
                    <a:pt x="34" y="161"/>
                  </a:cubicBezTo>
                  <a:cubicBezTo>
                    <a:pt x="34" y="125"/>
                    <a:pt x="64" y="95"/>
                    <a:pt x="100" y="95"/>
                  </a:cubicBezTo>
                  <a:lnTo>
                    <a:pt x="293" y="95"/>
                  </a:lnTo>
                  <a:lnTo>
                    <a:pt x="255" y="132"/>
                  </a:lnTo>
                  <a:lnTo>
                    <a:pt x="279" y="156"/>
                  </a:lnTo>
                  <a:lnTo>
                    <a:pt x="357" y="78"/>
                  </a:lnTo>
                  <a:lnTo>
                    <a:pt x="279" y="0"/>
                  </a:lnTo>
                  <a:lnTo>
                    <a:pt x="255" y="23"/>
                  </a:lnTo>
                  <a:lnTo>
                    <a:pt x="294" y="61"/>
                  </a:lnTo>
                  <a:lnTo>
                    <a:pt x="100" y="61"/>
                  </a:lnTo>
                  <a:cubicBezTo>
                    <a:pt x="45" y="61"/>
                    <a:pt x="0" y="106"/>
                    <a:pt x="0" y="161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0" name="Rectangle 163">
              <a:extLst>
                <a:ext uri="{FF2B5EF4-FFF2-40B4-BE49-F238E27FC236}">
                  <a16:creationId xmlns:a16="http://schemas.microsoft.com/office/drawing/2014/main" id="{ABF02AB1-9F86-41D4-B380-520B5001D9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74399" y="2840666"/>
              <a:ext cx="20638" cy="20638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32" name="Freeform 118">
            <a:extLst>
              <a:ext uri="{FF2B5EF4-FFF2-40B4-BE49-F238E27FC236}">
                <a16:creationId xmlns:a16="http://schemas.microsoft.com/office/drawing/2014/main" id="{DC07FA10-02E3-4D74-8E06-1A5CA6FE99D9}"/>
              </a:ext>
            </a:extLst>
          </p:cNvPr>
          <p:cNvSpPr>
            <a:spLocks/>
          </p:cNvSpPr>
          <p:nvPr userDrawn="1"/>
        </p:nvSpPr>
        <p:spPr bwMode="auto">
          <a:xfrm>
            <a:off x="436228" y="1269779"/>
            <a:ext cx="166688" cy="225425"/>
          </a:xfrm>
          <a:custGeom>
            <a:avLst/>
            <a:gdLst>
              <a:gd name="T0" fmla="*/ 0 w 262"/>
              <a:gd name="T1" fmla="*/ 174 h 356"/>
              <a:gd name="T2" fmla="*/ 0 w 262"/>
              <a:gd name="T3" fmla="*/ 256 h 356"/>
              <a:gd name="T4" fmla="*/ 100 w 262"/>
              <a:gd name="T5" fmla="*/ 356 h 356"/>
              <a:gd name="T6" fmla="*/ 200 w 262"/>
              <a:gd name="T7" fmla="*/ 256 h 356"/>
              <a:gd name="T8" fmla="*/ 200 w 262"/>
              <a:gd name="T9" fmla="*/ 63 h 356"/>
              <a:gd name="T10" fmla="*/ 238 w 262"/>
              <a:gd name="T11" fmla="*/ 101 h 356"/>
              <a:gd name="T12" fmla="*/ 262 w 262"/>
              <a:gd name="T13" fmla="*/ 78 h 356"/>
              <a:gd name="T14" fmla="*/ 184 w 262"/>
              <a:gd name="T15" fmla="*/ 0 h 356"/>
              <a:gd name="T16" fmla="*/ 105 w 262"/>
              <a:gd name="T17" fmla="*/ 78 h 356"/>
              <a:gd name="T18" fmla="*/ 129 w 262"/>
              <a:gd name="T19" fmla="*/ 101 h 356"/>
              <a:gd name="T20" fmla="*/ 167 w 262"/>
              <a:gd name="T21" fmla="*/ 64 h 356"/>
              <a:gd name="T22" fmla="*/ 167 w 262"/>
              <a:gd name="T23" fmla="*/ 256 h 356"/>
              <a:gd name="T24" fmla="*/ 100 w 262"/>
              <a:gd name="T25" fmla="*/ 323 h 356"/>
              <a:gd name="T26" fmla="*/ 33 w 262"/>
              <a:gd name="T27" fmla="*/ 256 h 356"/>
              <a:gd name="T28" fmla="*/ 33 w 262"/>
              <a:gd name="T29" fmla="*/ 174 h 356"/>
              <a:gd name="T30" fmla="*/ 0 w 262"/>
              <a:gd name="T31" fmla="*/ 17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2" h="356">
                <a:moveTo>
                  <a:pt x="0" y="174"/>
                </a:moveTo>
                <a:lnTo>
                  <a:pt x="0" y="256"/>
                </a:lnTo>
                <a:cubicBezTo>
                  <a:pt x="0" y="311"/>
                  <a:pt x="45" y="356"/>
                  <a:pt x="100" y="356"/>
                </a:cubicBezTo>
                <a:cubicBezTo>
                  <a:pt x="155" y="356"/>
                  <a:pt x="200" y="311"/>
                  <a:pt x="200" y="256"/>
                </a:cubicBezTo>
                <a:lnTo>
                  <a:pt x="200" y="63"/>
                </a:lnTo>
                <a:lnTo>
                  <a:pt x="238" y="101"/>
                </a:lnTo>
                <a:lnTo>
                  <a:pt x="262" y="78"/>
                </a:lnTo>
                <a:lnTo>
                  <a:pt x="184" y="0"/>
                </a:lnTo>
                <a:lnTo>
                  <a:pt x="105" y="78"/>
                </a:lnTo>
                <a:lnTo>
                  <a:pt x="129" y="101"/>
                </a:lnTo>
                <a:lnTo>
                  <a:pt x="167" y="64"/>
                </a:lnTo>
                <a:lnTo>
                  <a:pt x="167" y="256"/>
                </a:lnTo>
                <a:cubicBezTo>
                  <a:pt x="167" y="293"/>
                  <a:pt x="137" y="323"/>
                  <a:pt x="100" y="323"/>
                </a:cubicBezTo>
                <a:cubicBezTo>
                  <a:pt x="63" y="323"/>
                  <a:pt x="33" y="293"/>
                  <a:pt x="33" y="256"/>
                </a:cubicBezTo>
                <a:lnTo>
                  <a:pt x="33" y="174"/>
                </a:lnTo>
                <a:lnTo>
                  <a:pt x="0" y="174"/>
                </a:ln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3" name="Freeform 119">
            <a:extLst>
              <a:ext uri="{FF2B5EF4-FFF2-40B4-BE49-F238E27FC236}">
                <a16:creationId xmlns:a16="http://schemas.microsoft.com/office/drawing/2014/main" id="{378058BB-9CC4-46D5-9947-7FE98FE2BA77}"/>
              </a:ext>
            </a:extLst>
          </p:cNvPr>
          <p:cNvSpPr>
            <a:spLocks/>
          </p:cNvSpPr>
          <p:nvPr userDrawn="1"/>
        </p:nvSpPr>
        <p:spPr bwMode="auto">
          <a:xfrm>
            <a:off x="1039144" y="1269779"/>
            <a:ext cx="165100" cy="231775"/>
          </a:xfrm>
          <a:custGeom>
            <a:avLst/>
            <a:gdLst>
              <a:gd name="T0" fmla="*/ 162 w 262"/>
              <a:gd name="T1" fmla="*/ 0 h 366"/>
              <a:gd name="T2" fmla="*/ 62 w 262"/>
              <a:gd name="T3" fmla="*/ 100 h 366"/>
              <a:gd name="T4" fmla="*/ 62 w 262"/>
              <a:gd name="T5" fmla="*/ 193 h 366"/>
              <a:gd name="T6" fmla="*/ 23 w 262"/>
              <a:gd name="T7" fmla="*/ 154 h 366"/>
              <a:gd name="T8" fmla="*/ 0 w 262"/>
              <a:gd name="T9" fmla="*/ 178 h 366"/>
              <a:gd name="T10" fmla="*/ 78 w 262"/>
              <a:gd name="T11" fmla="*/ 256 h 366"/>
              <a:gd name="T12" fmla="*/ 156 w 262"/>
              <a:gd name="T13" fmla="*/ 178 h 366"/>
              <a:gd name="T14" fmla="*/ 133 w 262"/>
              <a:gd name="T15" fmla="*/ 154 h 366"/>
              <a:gd name="T16" fmla="*/ 95 w 262"/>
              <a:gd name="T17" fmla="*/ 192 h 366"/>
              <a:gd name="T18" fmla="*/ 95 w 262"/>
              <a:gd name="T19" fmla="*/ 100 h 366"/>
              <a:gd name="T20" fmla="*/ 162 w 262"/>
              <a:gd name="T21" fmla="*/ 33 h 366"/>
              <a:gd name="T22" fmla="*/ 228 w 262"/>
              <a:gd name="T23" fmla="*/ 100 h 366"/>
              <a:gd name="T24" fmla="*/ 228 w 262"/>
              <a:gd name="T25" fmla="*/ 366 h 366"/>
              <a:gd name="T26" fmla="*/ 262 w 262"/>
              <a:gd name="T27" fmla="*/ 366 h 366"/>
              <a:gd name="T28" fmla="*/ 262 w 262"/>
              <a:gd name="T29" fmla="*/ 100 h 366"/>
              <a:gd name="T30" fmla="*/ 162 w 262"/>
              <a:gd name="T31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2" h="366">
                <a:moveTo>
                  <a:pt x="162" y="0"/>
                </a:moveTo>
                <a:cubicBezTo>
                  <a:pt x="107" y="0"/>
                  <a:pt x="62" y="44"/>
                  <a:pt x="62" y="100"/>
                </a:cubicBezTo>
                <a:lnTo>
                  <a:pt x="62" y="193"/>
                </a:lnTo>
                <a:lnTo>
                  <a:pt x="23" y="154"/>
                </a:lnTo>
                <a:lnTo>
                  <a:pt x="0" y="178"/>
                </a:lnTo>
                <a:lnTo>
                  <a:pt x="78" y="256"/>
                </a:lnTo>
                <a:lnTo>
                  <a:pt x="156" y="178"/>
                </a:lnTo>
                <a:lnTo>
                  <a:pt x="133" y="154"/>
                </a:lnTo>
                <a:lnTo>
                  <a:pt x="95" y="192"/>
                </a:lnTo>
                <a:lnTo>
                  <a:pt x="95" y="100"/>
                </a:lnTo>
                <a:cubicBezTo>
                  <a:pt x="95" y="63"/>
                  <a:pt x="125" y="33"/>
                  <a:pt x="162" y="33"/>
                </a:cubicBezTo>
                <a:cubicBezTo>
                  <a:pt x="198" y="33"/>
                  <a:pt x="228" y="63"/>
                  <a:pt x="228" y="100"/>
                </a:cubicBezTo>
                <a:lnTo>
                  <a:pt x="228" y="366"/>
                </a:lnTo>
                <a:lnTo>
                  <a:pt x="262" y="366"/>
                </a:lnTo>
                <a:lnTo>
                  <a:pt x="262" y="100"/>
                </a:lnTo>
                <a:cubicBezTo>
                  <a:pt x="262" y="44"/>
                  <a:pt x="217" y="0"/>
                  <a:pt x="162" y="0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36" name="Gruppieren 335">
            <a:extLst>
              <a:ext uri="{FF2B5EF4-FFF2-40B4-BE49-F238E27FC236}">
                <a16:creationId xmlns:a16="http://schemas.microsoft.com/office/drawing/2014/main" id="{51B26AA3-B15A-421D-92F9-D40635250B1E}"/>
              </a:ext>
            </a:extLst>
          </p:cNvPr>
          <p:cNvGrpSpPr/>
          <p:nvPr userDrawn="1"/>
        </p:nvGrpSpPr>
        <p:grpSpPr>
          <a:xfrm>
            <a:off x="1640472" y="1261889"/>
            <a:ext cx="231775" cy="231775"/>
            <a:chOff x="2932910" y="1647873"/>
            <a:chExt cx="231775" cy="231775"/>
          </a:xfrm>
        </p:grpSpPr>
        <p:sp>
          <p:nvSpPr>
            <p:cNvPr id="334" name="Freeform 120">
              <a:extLst>
                <a:ext uri="{FF2B5EF4-FFF2-40B4-BE49-F238E27FC236}">
                  <a16:creationId xmlns:a16="http://schemas.microsoft.com/office/drawing/2014/main" id="{52A5917A-AA2C-4C70-A4FD-EE68654716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32910" y="1647873"/>
              <a:ext cx="231775" cy="231775"/>
            </a:xfrm>
            <a:custGeom>
              <a:avLst/>
              <a:gdLst>
                <a:gd name="T0" fmla="*/ 334 w 367"/>
                <a:gd name="T1" fmla="*/ 333 h 366"/>
                <a:gd name="T2" fmla="*/ 34 w 367"/>
                <a:gd name="T3" fmla="*/ 333 h 366"/>
                <a:gd name="T4" fmla="*/ 34 w 367"/>
                <a:gd name="T5" fmla="*/ 33 h 366"/>
                <a:gd name="T6" fmla="*/ 334 w 367"/>
                <a:gd name="T7" fmla="*/ 33 h 366"/>
                <a:gd name="T8" fmla="*/ 334 w 367"/>
                <a:gd name="T9" fmla="*/ 333 h 366"/>
                <a:gd name="T10" fmla="*/ 367 w 367"/>
                <a:gd name="T11" fmla="*/ 0 h 366"/>
                <a:gd name="T12" fmla="*/ 0 w 367"/>
                <a:gd name="T13" fmla="*/ 0 h 366"/>
                <a:gd name="T14" fmla="*/ 0 w 367"/>
                <a:gd name="T15" fmla="*/ 366 h 366"/>
                <a:gd name="T16" fmla="*/ 367 w 367"/>
                <a:gd name="T17" fmla="*/ 366 h 366"/>
                <a:gd name="T18" fmla="*/ 367 w 367"/>
                <a:gd name="T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6">
                  <a:moveTo>
                    <a:pt x="334" y="333"/>
                  </a:moveTo>
                  <a:lnTo>
                    <a:pt x="34" y="333"/>
                  </a:lnTo>
                  <a:lnTo>
                    <a:pt x="34" y="33"/>
                  </a:lnTo>
                  <a:lnTo>
                    <a:pt x="334" y="33"/>
                  </a:lnTo>
                  <a:lnTo>
                    <a:pt x="334" y="333"/>
                  </a:lnTo>
                  <a:close/>
                  <a:moveTo>
                    <a:pt x="367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67" y="36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5" name="Freeform 121">
              <a:extLst>
                <a:ext uri="{FF2B5EF4-FFF2-40B4-BE49-F238E27FC236}">
                  <a16:creationId xmlns:a16="http://schemas.microsoft.com/office/drawing/2014/main" id="{432E02E2-C8D7-4070-BFDB-54FF05C3A8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8472" y="1700261"/>
              <a:ext cx="123825" cy="123825"/>
            </a:xfrm>
            <a:custGeom>
              <a:avLst/>
              <a:gdLst>
                <a:gd name="T0" fmla="*/ 9 w 78"/>
                <a:gd name="T1" fmla="*/ 78 h 78"/>
                <a:gd name="T2" fmla="*/ 65 w 78"/>
                <a:gd name="T3" fmla="*/ 23 h 78"/>
                <a:gd name="T4" fmla="*/ 65 w 78"/>
                <a:gd name="T5" fmla="*/ 47 h 78"/>
                <a:gd name="T6" fmla="*/ 78 w 78"/>
                <a:gd name="T7" fmla="*/ 47 h 78"/>
                <a:gd name="T8" fmla="*/ 78 w 78"/>
                <a:gd name="T9" fmla="*/ 0 h 78"/>
                <a:gd name="T10" fmla="*/ 31 w 78"/>
                <a:gd name="T11" fmla="*/ 0 h 78"/>
                <a:gd name="T12" fmla="*/ 31 w 78"/>
                <a:gd name="T13" fmla="*/ 13 h 78"/>
                <a:gd name="T14" fmla="*/ 55 w 78"/>
                <a:gd name="T15" fmla="*/ 13 h 78"/>
                <a:gd name="T16" fmla="*/ 0 w 78"/>
                <a:gd name="T17" fmla="*/ 69 h 78"/>
                <a:gd name="T18" fmla="*/ 9 w 78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9" y="78"/>
                  </a:moveTo>
                  <a:lnTo>
                    <a:pt x="65" y="23"/>
                  </a:lnTo>
                  <a:lnTo>
                    <a:pt x="65" y="47"/>
                  </a:lnTo>
                  <a:lnTo>
                    <a:pt x="78" y="47"/>
                  </a:lnTo>
                  <a:lnTo>
                    <a:pt x="78" y="0"/>
                  </a:lnTo>
                  <a:lnTo>
                    <a:pt x="31" y="0"/>
                  </a:lnTo>
                  <a:lnTo>
                    <a:pt x="31" y="13"/>
                  </a:lnTo>
                  <a:lnTo>
                    <a:pt x="55" y="13"/>
                  </a:lnTo>
                  <a:lnTo>
                    <a:pt x="0" y="69"/>
                  </a:lnTo>
                  <a:lnTo>
                    <a:pt x="9" y="78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782" name="Gruppieren 781">
            <a:extLst>
              <a:ext uri="{FF2B5EF4-FFF2-40B4-BE49-F238E27FC236}">
                <a16:creationId xmlns:a16="http://schemas.microsoft.com/office/drawing/2014/main" id="{2D3CA993-5CCC-418E-84FA-76715051D999}"/>
              </a:ext>
            </a:extLst>
          </p:cNvPr>
          <p:cNvGrpSpPr/>
          <p:nvPr userDrawn="1"/>
        </p:nvGrpSpPr>
        <p:grpSpPr>
          <a:xfrm>
            <a:off x="2308475" y="1269779"/>
            <a:ext cx="233363" cy="231775"/>
            <a:chOff x="2130045" y="1269779"/>
            <a:chExt cx="233363" cy="231775"/>
          </a:xfrm>
        </p:grpSpPr>
        <p:sp>
          <p:nvSpPr>
            <p:cNvPr id="337" name="Freeform 122">
              <a:extLst>
                <a:ext uri="{FF2B5EF4-FFF2-40B4-BE49-F238E27FC236}">
                  <a16:creationId xmlns:a16="http://schemas.microsoft.com/office/drawing/2014/main" id="{1DC52046-1D21-4800-9A00-5202611A80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30045" y="1269779"/>
              <a:ext cx="233363" cy="231775"/>
            </a:xfrm>
            <a:custGeom>
              <a:avLst/>
              <a:gdLst>
                <a:gd name="T0" fmla="*/ 334 w 367"/>
                <a:gd name="T1" fmla="*/ 333 h 366"/>
                <a:gd name="T2" fmla="*/ 34 w 367"/>
                <a:gd name="T3" fmla="*/ 333 h 366"/>
                <a:gd name="T4" fmla="*/ 34 w 367"/>
                <a:gd name="T5" fmla="*/ 33 h 366"/>
                <a:gd name="T6" fmla="*/ 334 w 367"/>
                <a:gd name="T7" fmla="*/ 33 h 366"/>
                <a:gd name="T8" fmla="*/ 334 w 367"/>
                <a:gd name="T9" fmla="*/ 333 h 366"/>
                <a:gd name="T10" fmla="*/ 367 w 367"/>
                <a:gd name="T11" fmla="*/ 0 h 366"/>
                <a:gd name="T12" fmla="*/ 0 w 367"/>
                <a:gd name="T13" fmla="*/ 0 h 366"/>
                <a:gd name="T14" fmla="*/ 0 w 367"/>
                <a:gd name="T15" fmla="*/ 366 h 366"/>
                <a:gd name="T16" fmla="*/ 367 w 367"/>
                <a:gd name="T17" fmla="*/ 366 h 366"/>
                <a:gd name="T18" fmla="*/ 367 w 367"/>
                <a:gd name="T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6">
                  <a:moveTo>
                    <a:pt x="334" y="333"/>
                  </a:moveTo>
                  <a:lnTo>
                    <a:pt x="34" y="333"/>
                  </a:lnTo>
                  <a:lnTo>
                    <a:pt x="34" y="33"/>
                  </a:lnTo>
                  <a:lnTo>
                    <a:pt x="334" y="33"/>
                  </a:lnTo>
                  <a:lnTo>
                    <a:pt x="334" y="333"/>
                  </a:lnTo>
                  <a:close/>
                  <a:moveTo>
                    <a:pt x="367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67" y="36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" name="Freeform 123">
              <a:extLst>
                <a:ext uri="{FF2B5EF4-FFF2-40B4-BE49-F238E27FC236}">
                  <a16:creationId xmlns:a16="http://schemas.microsoft.com/office/drawing/2014/main" id="{6E7E899E-DF94-43EA-93B1-DD331804F4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4020" y="1325342"/>
              <a:ext cx="122238" cy="123825"/>
            </a:xfrm>
            <a:custGeom>
              <a:avLst/>
              <a:gdLst>
                <a:gd name="T0" fmla="*/ 46 w 77"/>
                <a:gd name="T1" fmla="*/ 65 h 78"/>
                <a:gd name="T2" fmla="*/ 22 w 77"/>
                <a:gd name="T3" fmla="*/ 65 h 78"/>
                <a:gd name="T4" fmla="*/ 77 w 77"/>
                <a:gd name="T5" fmla="*/ 9 h 78"/>
                <a:gd name="T6" fmla="*/ 68 w 77"/>
                <a:gd name="T7" fmla="*/ 0 h 78"/>
                <a:gd name="T8" fmla="*/ 13 w 77"/>
                <a:gd name="T9" fmla="*/ 55 h 78"/>
                <a:gd name="T10" fmla="*/ 13 w 77"/>
                <a:gd name="T11" fmla="*/ 31 h 78"/>
                <a:gd name="T12" fmla="*/ 0 w 77"/>
                <a:gd name="T13" fmla="*/ 31 h 78"/>
                <a:gd name="T14" fmla="*/ 0 w 77"/>
                <a:gd name="T15" fmla="*/ 78 h 78"/>
                <a:gd name="T16" fmla="*/ 46 w 77"/>
                <a:gd name="T17" fmla="*/ 78 h 78"/>
                <a:gd name="T18" fmla="*/ 46 w 77"/>
                <a:gd name="T19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8">
                  <a:moveTo>
                    <a:pt x="46" y="65"/>
                  </a:moveTo>
                  <a:lnTo>
                    <a:pt x="22" y="65"/>
                  </a:lnTo>
                  <a:lnTo>
                    <a:pt x="77" y="9"/>
                  </a:lnTo>
                  <a:lnTo>
                    <a:pt x="68" y="0"/>
                  </a:lnTo>
                  <a:lnTo>
                    <a:pt x="13" y="5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78"/>
                  </a:lnTo>
                  <a:lnTo>
                    <a:pt x="46" y="78"/>
                  </a:lnTo>
                  <a:lnTo>
                    <a:pt x="46" y="6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783" name="Gruppieren 782">
            <a:extLst>
              <a:ext uri="{FF2B5EF4-FFF2-40B4-BE49-F238E27FC236}">
                <a16:creationId xmlns:a16="http://schemas.microsoft.com/office/drawing/2014/main" id="{3E5904C6-E0D7-472E-885A-F3D559733019}"/>
              </a:ext>
            </a:extLst>
          </p:cNvPr>
          <p:cNvGrpSpPr/>
          <p:nvPr userDrawn="1"/>
        </p:nvGrpSpPr>
        <p:grpSpPr>
          <a:xfrm>
            <a:off x="2978066" y="1269779"/>
            <a:ext cx="231775" cy="231775"/>
            <a:chOff x="2638045" y="1269779"/>
            <a:chExt cx="231775" cy="231775"/>
          </a:xfrm>
        </p:grpSpPr>
        <p:sp>
          <p:nvSpPr>
            <p:cNvPr id="339" name="Freeform 124">
              <a:extLst>
                <a:ext uri="{FF2B5EF4-FFF2-40B4-BE49-F238E27FC236}">
                  <a16:creationId xmlns:a16="http://schemas.microsoft.com/office/drawing/2014/main" id="{512FEF8B-FA99-4F93-B43A-0576A9089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38045" y="1269779"/>
              <a:ext cx="231775" cy="231775"/>
            </a:xfrm>
            <a:custGeom>
              <a:avLst/>
              <a:gdLst>
                <a:gd name="T0" fmla="*/ 334 w 367"/>
                <a:gd name="T1" fmla="*/ 333 h 366"/>
                <a:gd name="T2" fmla="*/ 34 w 367"/>
                <a:gd name="T3" fmla="*/ 333 h 366"/>
                <a:gd name="T4" fmla="*/ 34 w 367"/>
                <a:gd name="T5" fmla="*/ 33 h 366"/>
                <a:gd name="T6" fmla="*/ 334 w 367"/>
                <a:gd name="T7" fmla="*/ 33 h 366"/>
                <a:gd name="T8" fmla="*/ 334 w 367"/>
                <a:gd name="T9" fmla="*/ 333 h 366"/>
                <a:gd name="T10" fmla="*/ 367 w 367"/>
                <a:gd name="T11" fmla="*/ 0 h 366"/>
                <a:gd name="T12" fmla="*/ 0 w 367"/>
                <a:gd name="T13" fmla="*/ 0 h 366"/>
                <a:gd name="T14" fmla="*/ 0 w 367"/>
                <a:gd name="T15" fmla="*/ 366 h 366"/>
                <a:gd name="T16" fmla="*/ 367 w 367"/>
                <a:gd name="T17" fmla="*/ 366 h 366"/>
                <a:gd name="T18" fmla="*/ 367 w 367"/>
                <a:gd name="T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6">
                  <a:moveTo>
                    <a:pt x="334" y="333"/>
                  </a:moveTo>
                  <a:lnTo>
                    <a:pt x="34" y="333"/>
                  </a:lnTo>
                  <a:lnTo>
                    <a:pt x="34" y="33"/>
                  </a:lnTo>
                  <a:lnTo>
                    <a:pt x="334" y="33"/>
                  </a:lnTo>
                  <a:lnTo>
                    <a:pt x="334" y="333"/>
                  </a:lnTo>
                  <a:close/>
                  <a:moveTo>
                    <a:pt x="367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67" y="36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0" name="Freeform 125">
              <a:extLst>
                <a:ext uri="{FF2B5EF4-FFF2-40B4-BE49-F238E27FC236}">
                  <a16:creationId xmlns:a16="http://schemas.microsoft.com/office/drawing/2014/main" id="{A5DABCC1-B5C4-4806-AA20-876D14A0BC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5670" y="1336454"/>
              <a:ext cx="131763" cy="98425"/>
            </a:xfrm>
            <a:custGeom>
              <a:avLst/>
              <a:gdLst>
                <a:gd name="T0" fmla="*/ 41 w 83"/>
                <a:gd name="T1" fmla="*/ 53 h 62"/>
                <a:gd name="T2" fmla="*/ 26 w 83"/>
                <a:gd name="T3" fmla="*/ 38 h 62"/>
                <a:gd name="T4" fmla="*/ 83 w 83"/>
                <a:gd name="T5" fmla="*/ 38 h 62"/>
                <a:gd name="T6" fmla="*/ 83 w 83"/>
                <a:gd name="T7" fmla="*/ 24 h 62"/>
                <a:gd name="T8" fmla="*/ 25 w 83"/>
                <a:gd name="T9" fmla="*/ 24 h 62"/>
                <a:gd name="T10" fmla="*/ 41 w 83"/>
                <a:gd name="T11" fmla="*/ 9 h 62"/>
                <a:gd name="T12" fmla="*/ 31 w 83"/>
                <a:gd name="T13" fmla="*/ 0 h 62"/>
                <a:gd name="T14" fmla="*/ 0 w 83"/>
                <a:gd name="T15" fmla="*/ 31 h 62"/>
                <a:gd name="T16" fmla="*/ 31 w 83"/>
                <a:gd name="T17" fmla="*/ 62 h 62"/>
                <a:gd name="T18" fmla="*/ 41 w 83"/>
                <a:gd name="T19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62">
                  <a:moveTo>
                    <a:pt x="41" y="53"/>
                  </a:moveTo>
                  <a:lnTo>
                    <a:pt x="26" y="38"/>
                  </a:lnTo>
                  <a:lnTo>
                    <a:pt x="83" y="38"/>
                  </a:lnTo>
                  <a:lnTo>
                    <a:pt x="83" y="24"/>
                  </a:lnTo>
                  <a:lnTo>
                    <a:pt x="25" y="24"/>
                  </a:lnTo>
                  <a:lnTo>
                    <a:pt x="41" y="9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31" y="62"/>
                  </a:lnTo>
                  <a:lnTo>
                    <a:pt x="41" y="5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84" name="Gruppieren 783">
            <a:extLst>
              <a:ext uri="{FF2B5EF4-FFF2-40B4-BE49-F238E27FC236}">
                <a16:creationId xmlns:a16="http://schemas.microsoft.com/office/drawing/2014/main" id="{94125F51-DDBE-4BF3-A12B-69AA3356F10D}"/>
              </a:ext>
            </a:extLst>
          </p:cNvPr>
          <p:cNvGrpSpPr/>
          <p:nvPr userDrawn="1"/>
        </p:nvGrpSpPr>
        <p:grpSpPr>
          <a:xfrm>
            <a:off x="3646069" y="1269779"/>
            <a:ext cx="231775" cy="231775"/>
            <a:chOff x="3144458" y="1269779"/>
            <a:chExt cx="231775" cy="231775"/>
          </a:xfrm>
        </p:grpSpPr>
        <p:sp>
          <p:nvSpPr>
            <p:cNvPr id="341" name="Freeform 126">
              <a:extLst>
                <a:ext uri="{FF2B5EF4-FFF2-40B4-BE49-F238E27FC236}">
                  <a16:creationId xmlns:a16="http://schemas.microsoft.com/office/drawing/2014/main" id="{4A9B0BEB-40A0-41C8-A937-D2F2D09F63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44458" y="1269779"/>
              <a:ext cx="231775" cy="231775"/>
            </a:xfrm>
            <a:custGeom>
              <a:avLst/>
              <a:gdLst>
                <a:gd name="T0" fmla="*/ 334 w 367"/>
                <a:gd name="T1" fmla="*/ 333 h 366"/>
                <a:gd name="T2" fmla="*/ 34 w 367"/>
                <a:gd name="T3" fmla="*/ 333 h 366"/>
                <a:gd name="T4" fmla="*/ 34 w 367"/>
                <a:gd name="T5" fmla="*/ 33 h 366"/>
                <a:gd name="T6" fmla="*/ 334 w 367"/>
                <a:gd name="T7" fmla="*/ 33 h 366"/>
                <a:gd name="T8" fmla="*/ 334 w 367"/>
                <a:gd name="T9" fmla="*/ 333 h 366"/>
                <a:gd name="T10" fmla="*/ 367 w 367"/>
                <a:gd name="T11" fmla="*/ 0 h 366"/>
                <a:gd name="T12" fmla="*/ 0 w 367"/>
                <a:gd name="T13" fmla="*/ 0 h 366"/>
                <a:gd name="T14" fmla="*/ 0 w 367"/>
                <a:gd name="T15" fmla="*/ 366 h 366"/>
                <a:gd name="T16" fmla="*/ 367 w 367"/>
                <a:gd name="T17" fmla="*/ 366 h 366"/>
                <a:gd name="T18" fmla="*/ 367 w 367"/>
                <a:gd name="T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6">
                  <a:moveTo>
                    <a:pt x="334" y="333"/>
                  </a:moveTo>
                  <a:lnTo>
                    <a:pt x="34" y="333"/>
                  </a:lnTo>
                  <a:lnTo>
                    <a:pt x="34" y="33"/>
                  </a:lnTo>
                  <a:lnTo>
                    <a:pt x="334" y="33"/>
                  </a:lnTo>
                  <a:lnTo>
                    <a:pt x="334" y="333"/>
                  </a:lnTo>
                  <a:close/>
                  <a:moveTo>
                    <a:pt x="367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67" y="36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2" name="Freeform 127">
              <a:extLst>
                <a:ext uri="{FF2B5EF4-FFF2-40B4-BE49-F238E27FC236}">
                  <a16:creationId xmlns:a16="http://schemas.microsoft.com/office/drawing/2014/main" id="{B626CA76-75D6-419E-B645-0D94F4528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6845" y="1334867"/>
              <a:ext cx="131763" cy="100013"/>
            </a:xfrm>
            <a:custGeom>
              <a:avLst/>
              <a:gdLst>
                <a:gd name="T0" fmla="*/ 42 w 83"/>
                <a:gd name="T1" fmla="*/ 54 h 63"/>
                <a:gd name="T2" fmla="*/ 51 w 83"/>
                <a:gd name="T3" fmla="*/ 63 h 63"/>
                <a:gd name="T4" fmla="*/ 83 w 83"/>
                <a:gd name="T5" fmla="*/ 32 h 63"/>
                <a:gd name="T6" fmla="*/ 52 w 83"/>
                <a:gd name="T7" fmla="*/ 0 h 63"/>
                <a:gd name="T8" fmla="*/ 42 w 83"/>
                <a:gd name="T9" fmla="*/ 10 h 63"/>
                <a:gd name="T10" fmla="*/ 58 w 83"/>
                <a:gd name="T11" fmla="*/ 25 h 63"/>
                <a:gd name="T12" fmla="*/ 0 w 83"/>
                <a:gd name="T13" fmla="*/ 25 h 63"/>
                <a:gd name="T14" fmla="*/ 0 w 83"/>
                <a:gd name="T15" fmla="*/ 39 h 63"/>
                <a:gd name="T16" fmla="*/ 57 w 83"/>
                <a:gd name="T17" fmla="*/ 39 h 63"/>
                <a:gd name="T18" fmla="*/ 42 w 83"/>
                <a:gd name="T1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63">
                  <a:moveTo>
                    <a:pt x="42" y="54"/>
                  </a:moveTo>
                  <a:lnTo>
                    <a:pt x="51" y="63"/>
                  </a:lnTo>
                  <a:lnTo>
                    <a:pt x="83" y="32"/>
                  </a:lnTo>
                  <a:lnTo>
                    <a:pt x="52" y="0"/>
                  </a:lnTo>
                  <a:lnTo>
                    <a:pt x="42" y="10"/>
                  </a:lnTo>
                  <a:lnTo>
                    <a:pt x="58" y="25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57" y="39"/>
                  </a:lnTo>
                  <a:lnTo>
                    <a:pt x="42" y="5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85" name="Gruppieren 784">
            <a:extLst>
              <a:ext uri="{FF2B5EF4-FFF2-40B4-BE49-F238E27FC236}">
                <a16:creationId xmlns:a16="http://schemas.microsoft.com/office/drawing/2014/main" id="{E6F0551E-BBA2-4BDF-941B-BFE5D52ABE3E}"/>
              </a:ext>
            </a:extLst>
          </p:cNvPr>
          <p:cNvGrpSpPr/>
          <p:nvPr userDrawn="1"/>
        </p:nvGrpSpPr>
        <p:grpSpPr>
          <a:xfrm>
            <a:off x="4314072" y="1269779"/>
            <a:ext cx="233363" cy="231775"/>
            <a:chOff x="3650870" y="1269779"/>
            <a:chExt cx="233363" cy="231775"/>
          </a:xfrm>
        </p:grpSpPr>
        <p:sp>
          <p:nvSpPr>
            <p:cNvPr id="343" name="Freeform 130">
              <a:extLst>
                <a:ext uri="{FF2B5EF4-FFF2-40B4-BE49-F238E27FC236}">
                  <a16:creationId xmlns:a16="http://schemas.microsoft.com/office/drawing/2014/main" id="{848B0F48-B028-446F-8989-476F264719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50870" y="1269779"/>
              <a:ext cx="233363" cy="231775"/>
            </a:xfrm>
            <a:custGeom>
              <a:avLst/>
              <a:gdLst>
                <a:gd name="T0" fmla="*/ 334 w 367"/>
                <a:gd name="T1" fmla="*/ 333 h 366"/>
                <a:gd name="T2" fmla="*/ 34 w 367"/>
                <a:gd name="T3" fmla="*/ 333 h 366"/>
                <a:gd name="T4" fmla="*/ 34 w 367"/>
                <a:gd name="T5" fmla="*/ 33 h 366"/>
                <a:gd name="T6" fmla="*/ 334 w 367"/>
                <a:gd name="T7" fmla="*/ 33 h 366"/>
                <a:gd name="T8" fmla="*/ 334 w 367"/>
                <a:gd name="T9" fmla="*/ 333 h 366"/>
                <a:gd name="T10" fmla="*/ 367 w 367"/>
                <a:gd name="T11" fmla="*/ 0 h 366"/>
                <a:gd name="T12" fmla="*/ 0 w 367"/>
                <a:gd name="T13" fmla="*/ 0 h 366"/>
                <a:gd name="T14" fmla="*/ 0 w 367"/>
                <a:gd name="T15" fmla="*/ 366 h 366"/>
                <a:gd name="T16" fmla="*/ 367 w 367"/>
                <a:gd name="T17" fmla="*/ 366 h 366"/>
                <a:gd name="T18" fmla="*/ 367 w 367"/>
                <a:gd name="T19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6">
                  <a:moveTo>
                    <a:pt x="334" y="333"/>
                  </a:moveTo>
                  <a:lnTo>
                    <a:pt x="34" y="333"/>
                  </a:lnTo>
                  <a:lnTo>
                    <a:pt x="34" y="33"/>
                  </a:lnTo>
                  <a:lnTo>
                    <a:pt x="334" y="33"/>
                  </a:lnTo>
                  <a:lnTo>
                    <a:pt x="334" y="333"/>
                  </a:lnTo>
                  <a:close/>
                  <a:moveTo>
                    <a:pt x="367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367" y="36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4" name="Freeform 131">
              <a:extLst>
                <a:ext uri="{FF2B5EF4-FFF2-40B4-BE49-F238E27FC236}">
                  <a16:creationId xmlns:a16="http://schemas.microsoft.com/office/drawing/2014/main" id="{775F2194-DE4B-44EE-914A-18AE6A32D1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0720" y="1326929"/>
              <a:ext cx="74613" cy="117475"/>
            </a:xfrm>
            <a:custGeom>
              <a:avLst/>
              <a:gdLst>
                <a:gd name="T0" fmla="*/ 47 w 47"/>
                <a:gd name="T1" fmla="*/ 64 h 74"/>
                <a:gd name="T2" fmla="*/ 19 w 47"/>
                <a:gd name="T3" fmla="*/ 37 h 74"/>
                <a:gd name="T4" fmla="*/ 47 w 47"/>
                <a:gd name="T5" fmla="*/ 9 h 74"/>
                <a:gd name="T6" fmla="*/ 38 w 47"/>
                <a:gd name="T7" fmla="*/ 0 h 74"/>
                <a:gd name="T8" fmla="*/ 0 w 47"/>
                <a:gd name="T9" fmla="*/ 37 h 74"/>
                <a:gd name="T10" fmla="*/ 38 w 47"/>
                <a:gd name="T11" fmla="*/ 74 h 74"/>
                <a:gd name="T12" fmla="*/ 47 w 47"/>
                <a:gd name="T13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74">
                  <a:moveTo>
                    <a:pt x="47" y="64"/>
                  </a:moveTo>
                  <a:lnTo>
                    <a:pt x="19" y="37"/>
                  </a:lnTo>
                  <a:lnTo>
                    <a:pt x="47" y="9"/>
                  </a:lnTo>
                  <a:lnTo>
                    <a:pt x="38" y="0"/>
                  </a:lnTo>
                  <a:lnTo>
                    <a:pt x="0" y="37"/>
                  </a:lnTo>
                  <a:lnTo>
                    <a:pt x="38" y="74"/>
                  </a:lnTo>
                  <a:lnTo>
                    <a:pt x="47" y="6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786" name="Gruppieren 785">
            <a:extLst>
              <a:ext uri="{FF2B5EF4-FFF2-40B4-BE49-F238E27FC236}">
                <a16:creationId xmlns:a16="http://schemas.microsoft.com/office/drawing/2014/main" id="{41F16FA1-BC37-44B3-A7BE-A99FB0A7EE1A}"/>
              </a:ext>
            </a:extLst>
          </p:cNvPr>
          <p:cNvGrpSpPr/>
          <p:nvPr userDrawn="1"/>
        </p:nvGrpSpPr>
        <p:grpSpPr>
          <a:xfrm>
            <a:off x="4983663" y="1269779"/>
            <a:ext cx="231775" cy="231775"/>
            <a:chOff x="4158870" y="1269779"/>
            <a:chExt cx="231775" cy="231775"/>
          </a:xfrm>
        </p:grpSpPr>
        <p:sp>
          <p:nvSpPr>
            <p:cNvPr id="345" name="Freeform 128">
              <a:extLst>
                <a:ext uri="{FF2B5EF4-FFF2-40B4-BE49-F238E27FC236}">
                  <a16:creationId xmlns:a16="http://schemas.microsoft.com/office/drawing/2014/main" id="{F8BC3CEE-4A41-45A0-8D29-DA54EC92BDE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58870" y="1269779"/>
              <a:ext cx="231775" cy="231775"/>
            </a:xfrm>
            <a:custGeom>
              <a:avLst/>
              <a:gdLst>
                <a:gd name="T0" fmla="*/ 34 w 367"/>
                <a:gd name="T1" fmla="*/ 33 h 366"/>
                <a:gd name="T2" fmla="*/ 334 w 367"/>
                <a:gd name="T3" fmla="*/ 33 h 366"/>
                <a:gd name="T4" fmla="*/ 334 w 367"/>
                <a:gd name="T5" fmla="*/ 333 h 366"/>
                <a:gd name="T6" fmla="*/ 34 w 367"/>
                <a:gd name="T7" fmla="*/ 333 h 366"/>
                <a:gd name="T8" fmla="*/ 34 w 367"/>
                <a:gd name="T9" fmla="*/ 33 h 366"/>
                <a:gd name="T10" fmla="*/ 0 w 367"/>
                <a:gd name="T11" fmla="*/ 366 h 366"/>
                <a:gd name="T12" fmla="*/ 367 w 367"/>
                <a:gd name="T13" fmla="*/ 366 h 366"/>
                <a:gd name="T14" fmla="*/ 367 w 367"/>
                <a:gd name="T15" fmla="*/ 0 h 366"/>
                <a:gd name="T16" fmla="*/ 0 w 367"/>
                <a:gd name="T17" fmla="*/ 0 h 366"/>
                <a:gd name="T18" fmla="*/ 0 w 367"/>
                <a:gd name="T1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6">
                  <a:moveTo>
                    <a:pt x="34" y="33"/>
                  </a:moveTo>
                  <a:lnTo>
                    <a:pt x="334" y="33"/>
                  </a:lnTo>
                  <a:lnTo>
                    <a:pt x="334" y="333"/>
                  </a:lnTo>
                  <a:lnTo>
                    <a:pt x="34" y="333"/>
                  </a:lnTo>
                  <a:lnTo>
                    <a:pt x="34" y="33"/>
                  </a:lnTo>
                  <a:close/>
                  <a:moveTo>
                    <a:pt x="0" y="366"/>
                  </a:moveTo>
                  <a:lnTo>
                    <a:pt x="367" y="366"/>
                  </a:lnTo>
                  <a:lnTo>
                    <a:pt x="367" y="0"/>
                  </a:lnTo>
                  <a:lnTo>
                    <a:pt x="0" y="0"/>
                  </a:lnTo>
                  <a:lnTo>
                    <a:pt x="0" y="36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" name="Freeform 129">
              <a:extLst>
                <a:ext uri="{FF2B5EF4-FFF2-40B4-BE49-F238E27FC236}">
                  <a16:creationId xmlns:a16="http://schemas.microsoft.com/office/drawing/2014/main" id="{E5402BF3-4BDF-45EF-BC8C-7287329EB3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5070" y="1325342"/>
              <a:ext cx="76200" cy="120650"/>
            </a:xfrm>
            <a:custGeom>
              <a:avLst/>
              <a:gdLst>
                <a:gd name="T0" fmla="*/ 0 w 48"/>
                <a:gd name="T1" fmla="*/ 9 h 76"/>
                <a:gd name="T2" fmla="*/ 29 w 48"/>
                <a:gd name="T3" fmla="*/ 38 h 76"/>
                <a:gd name="T4" fmla="*/ 0 w 48"/>
                <a:gd name="T5" fmla="*/ 67 h 76"/>
                <a:gd name="T6" fmla="*/ 10 w 48"/>
                <a:gd name="T7" fmla="*/ 76 h 76"/>
                <a:gd name="T8" fmla="*/ 48 w 48"/>
                <a:gd name="T9" fmla="*/ 38 h 76"/>
                <a:gd name="T10" fmla="*/ 10 w 48"/>
                <a:gd name="T11" fmla="*/ 0 h 76"/>
                <a:gd name="T12" fmla="*/ 0 w 48"/>
                <a:gd name="T1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76">
                  <a:moveTo>
                    <a:pt x="0" y="9"/>
                  </a:moveTo>
                  <a:lnTo>
                    <a:pt x="29" y="38"/>
                  </a:lnTo>
                  <a:lnTo>
                    <a:pt x="0" y="67"/>
                  </a:lnTo>
                  <a:lnTo>
                    <a:pt x="10" y="76"/>
                  </a:lnTo>
                  <a:lnTo>
                    <a:pt x="48" y="38"/>
                  </a:lnTo>
                  <a:lnTo>
                    <a:pt x="1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47" name="Freeform 132">
            <a:extLst>
              <a:ext uri="{FF2B5EF4-FFF2-40B4-BE49-F238E27FC236}">
                <a16:creationId xmlns:a16="http://schemas.microsoft.com/office/drawing/2014/main" id="{29283B59-4AEB-4DA4-A7E7-FF0F61A3B9B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651666" y="1268404"/>
            <a:ext cx="236538" cy="238125"/>
          </a:xfrm>
          <a:custGeom>
            <a:avLst/>
            <a:gdLst>
              <a:gd name="T0" fmla="*/ 175 w 375"/>
              <a:gd name="T1" fmla="*/ 299 h 375"/>
              <a:gd name="T2" fmla="*/ 50 w 375"/>
              <a:gd name="T3" fmla="*/ 186 h 375"/>
              <a:gd name="T4" fmla="*/ 175 w 375"/>
              <a:gd name="T5" fmla="*/ 74 h 375"/>
              <a:gd name="T6" fmla="*/ 175 w 375"/>
              <a:gd name="T7" fmla="*/ 137 h 375"/>
              <a:gd name="T8" fmla="*/ 342 w 375"/>
              <a:gd name="T9" fmla="*/ 137 h 375"/>
              <a:gd name="T10" fmla="*/ 342 w 375"/>
              <a:gd name="T11" fmla="*/ 237 h 375"/>
              <a:gd name="T12" fmla="*/ 175 w 375"/>
              <a:gd name="T13" fmla="*/ 237 h 375"/>
              <a:gd name="T14" fmla="*/ 175 w 375"/>
              <a:gd name="T15" fmla="*/ 299 h 375"/>
              <a:gd name="T16" fmla="*/ 209 w 375"/>
              <a:gd name="T17" fmla="*/ 270 h 375"/>
              <a:gd name="T18" fmla="*/ 375 w 375"/>
              <a:gd name="T19" fmla="*/ 270 h 375"/>
              <a:gd name="T20" fmla="*/ 375 w 375"/>
              <a:gd name="T21" fmla="*/ 104 h 375"/>
              <a:gd name="T22" fmla="*/ 209 w 375"/>
              <a:gd name="T23" fmla="*/ 104 h 375"/>
              <a:gd name="T24" fmla="*/ 209 w 375"/>
              <a:gd name="T25" fmla="*/ 0 h 375"/>
              <a:gd name="T26" fmla="*/ 0 w 375"/>
              <a:gd name="T27" fmla="*/ 186 h 375"/>
              <a:gd name="T28" fmla="*/ 209 w 375"/>
              <a:gd name="T29" fmla="*/ 375 h 375"/>
              <a:gd name="T30" fmla="*/ 209 w 375"/>
              <a:gd name="T31" fmla="*/ 27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5" h="375">
                <a:moveTo>
                  <a:pt x="175" y="299"/>
                </a:moveTo>
                <a:lnTo>
                  <a:pt x="50" y="186"/>
                </a:lnTo>
                <a:lnTo>
                  <a:pt x="175" y="74"/>
                </a:lnTo>
                <a:lnTo>
                  <a:pt x="175" y="137"/>
                </a:lnTo>
                <a:lnTo>
                  <a:pt x="342" y="137"/>
                </a:lnTo>
                <a:lnTo>
                  <a:pt x="342" y="237"/>
                </a:lnTo>
                <a:lnTo>
                  <a:pt x="175" y="237"/>
                </a:lnTo>
                <a:lnTo>
                  <a:pt x="175" y="299"/>
                </a:lnTo>
                <a:close/>
                <a:moveTo>
                  <a:pt x="209" y="270"/>
                </a:moveTo>
                <a:lnTo>
                  <a:pt x="375" y="270"/>
                </a:lnTo>
                <a:lnTo>
                  <a:pt x="375" y="104"/>
                </a:lnTo>
                <a:lnTo>
                  <a:pt x="209" y="104"/>
                </a:lnTo>
                <a:lnTo>
                  <a:pt x="209" y="0"/>
                </a:lnTo>
                <a:lnTo>
                  <a:pt x="0" y="186"/>
                </a:lnTo>
                <a:lnTo>
                  <a:pt x="209" y="375"/>
                </a:lnTo>
                <a:lnTo>
                  <a:pt x="209" y="27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8" name="Freeform 133">
            <a:extLst>
              <a:ext uri="{FF2B5EF4-FFF2-40B4-BE49-F238E27FC236}">
                <a16:creationId xmlns:a16="http://schemas.microsoft.com/office/drawing/2014/main" id="{71C96146-51B0-421E-8159-6EA23514BA7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324432" y="1268404"/>
            <a:ext cx="236538" cy="238125"/>
          </a:xfrm>
          <a:custGeom>
            <a:avLst/>
            <a:gdLst>
              <a:gd name="T0" fmla="*/ 33 w 374"/>
              <a:gd name="T1" fmla="*/ 236 h 375"/>
              <a:gd name="T2" fmla="*/ 33 w 374"/>
              <a:gd name="T3" fmla="*/ 137 h 375"/>
              <a:gd name="T4" fmla="*/ 200 w 374"/>
              <a:gd name="T5" fmla="*/ 137 h 375"/>
              <a:gd name="T6" fmla="*/ 200 w 374"/>
              <a:gd name="T7" fmla="*/ 74 h 375"/>
              <a:gd name="T8" fmla="*/ 325 w 374"/>
              <a:gd name="T9" fmla="*/ 186 h 375"/>
              <a:gd name="T10" fmla="*/ 200 w 374"/>
              <a:gd name="T11" fmla="*/ 299 h 375"/>
              <a:gd name="T12" fmla="*/ 200 w 374"/>
              <a:gd name="T13" fmla="*/ 236 h 375"/>
              <a:gd name="T14" fmla="*/ 33 w 374"/>
              <a:gd name="T15" fmla="*/ 236 h 375"/>
              <a:gd name="T16" fmla="*/ 167 w 374"/>
              <a:gd name="T17" fmla="*/ 0 h 375"/>
              <a:gd name="T18" fmla="*/ 167 w 374"/>
              <a:gd name="T19" fmla="*/ 104 h 375"/>
              <a:gd name="T20" fmla="*/ 0 w 374"/>
              <a:gd name="T21" fmla="*/ 104 h 375"/>
              <a:gd name="T22" fmla="*/ 0 w 374"/>
              <a:gd name="T23" fmla="*/ 270 h 375"/>
              <a:gd name="T24" fmla="*/ 167 w 374"/>
              <a:gd name="T25" fmla="*/ 270 h 375"/>
              <a:gd name="T26" fmla="*/ 167 w 374"/>
              <a:gd name="T27" fmla="*/ 375 h 375"/>
              <a:gd name="T28" fmla="*/ 374 w 374"/>
              <a:gd name="T29" fmla="*/ 186 h 375"/>
              <a:gd name="T30" fmla="*/ 167 w 374"/>
              <a:gd name="T31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375">
                <a:moveTo>
                  <a:pt x="33" y="236"/>
                </a:moveTo>
                <a:lnTo>
                  <a:pt x="33" y="137"/>
                </a:lnTo>
                <a:lnTo>
                  <a:pt x="200" y="137"/>
                </a:lnTo>
                <a:lnTo>
                  <a:pt x="200" y="74"/>
                </a:lnTo>
                <a:lnTo>
                  <a:pt x="325" y="186"/>
                </a:lnTo>
                <a:lnTo>
                  <a:pt x="200" y="299"/>
                </a:lnTo>
                <a:lnTo>
                  <a:pt x="200" y="236"/>
                </a:lnTo>
                <a:lnTo>
                  <a:pt x="33" y="236"/>
                </a:lnTo>
                <a:close/>
                <a:moveTo>
                  <a:pt x="167" y="0"/>
                </a:moveTo>
                <a:lnTo>
                  <a:pt x="167" y="104"/>
                </a:lnTo>
                <a:lnTo>
                  <a:pt x="0" y="104"/>
                </a:lnTo>
                <a:lnTo>
                  <a:pt x="0" y="270"/>
                </a:lnTo>
                <a:lnTo>
                  <a:pt x="167" y="270"/>
                </a:lnTo>
                <a:lnTo>
                  <a:pt x="167" y="375"/>
                </a:lnTo>
                <a:lnTo>
                  <a:pt x="374" y="186"/>
                </a:lnTo>
                <a:lnTo>
                  <a:pt x="167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49" name="Freeform 151">
            <a:extLst>
              <a:ext uri="{FF2B5EF4-FFF2-40B4-BE49-F238E27FC236}">
                <a16:creationId xmlns:a16="http://schemas.microsoft.com/office/drawing/2014/main" id="{798CB52D-0A2A-4736-A9EA-0F1F50A9E9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997198" y="1355717"/>
            <a:ext cx="157163" cy="77788"/>
          </a:xfrm>
          <a:custGeom>
            <a:avLst/>
            <a:gdLst>
              <a:gd name="T0" fmla="*/ 167 w 248"/>
              <a:gd name="T1" fmla="*/ 34 h 124"/>
              <a:gd name="T2" fmla="*/ 124 w 248"/>
              <a:gd name="T3" fmla="*/ 77 h 124"/>
              <a:gd name="T4" fmla="*/ 81 w 248"/>
              <a:gd name="T5" fmla="*/ 34 h 124"/>
              <a:gd name="T6" fmla="*/ 124 w 248"/>
              <a:gd name="T7" fmla="*/ 34 h 124"/>
              <a:gd name="T8" fmla="*/ 167 w 248"/>
              <a:gd name="T9" fmla="*/ 34 h 124"/>
              <a:gd name="T10" fmla="*/ 124 w 248"/>
              <a:gd name="T11" fmla="*/ 124 h 124"/>
              <a:gd name="T12" fmla="*/ 248 w 248"/>
              <a:gd name="T13" fmla="*/ 0 h 124"/>
              <a:gd name="T14" fmla="*/ 124 w 248"/>
              <a:gd name="T15" fmla="*/ 0 h 124"/>
              <a:gd name="T16" fmla="*/ 0 w 248"/>
              <a:gd name="T17" fmla="*/ 0 h 124"/>
              <a:gd name="T18" fmla="*/ 124 w 248"/>
              <a:gd name="T19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4">
                <a:moveTo>
                  <a:pt x="167" y="34"/>
                </a:moveTo>
                <a:lnTo>
                  <a:pt x="124" y="77"/>
                </a:lnTo>
                <a:lnTo>
                  <a:pt x="81" y="34"/>
                </a:lnTo>
                <a:lnTo>
                  <a:pt x="124" y="34"/>
                </a:lnTo>
                <a:lnTo>
                  <a:pt x="167" y="34"/>
                </a:lnTo>
                <a:close/>
                <a:moveTo>
                  <a:pt x="124" y="124"/>
                </a:moveTo>
                <a:lnTo>
                  <a:pt x="248" y="0"/>
                </a:lnTo>
                <a:lnTo>
                  <a:pt x="124" y="0"/>
                </a:lnTo>
                <a:lnTo>
                  <a:pt x="0" y="0"/>
                </a:lnTo>
                <a:lnTo>
                  <a:pt x="124" y="124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50" name="Freeform 152">
            <a:extLst>
              <a:ext uri="{FF2B5EF4-FFF2-40B4-BE49-F238E27FC236}">
                <a16:creationId xmlns:a16="http://schemas.microsoft.com/office/drawing/2014/main" id="{DB3CD8E9-5663-4440-AA66-5FC297B7AD2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90589" y="1350954"/>
            <a:ext cx="157163" cy="77788"/>
          </a:xfrm>
          <a:custGeom>
            <a:avLst/>
            <a:gdLst>
              <a:gd name="T0" fmla="*/ 124 w 248"/>
              <a:gd name="T1" fmla="*/ 90 h 123"/>
              <a:gd name="T2" fmla="*/ 81 w 248"/>
              <a:gd name="T3" fmla="*/ 90 h 123"/>
              <a:gd name="T4" fmla="*/ 124 w 248"/>
              <a:gd name="T5" fmla="*/ 47 h 123"/>
              <a:gd name="T6" fmla="*/ 168 w 248"/>
              <a:gd name="T7" fmla="*/ 90 h 123"/>
              <a:gd name="T8" fmla="*/ 124 w 248"/>
              <a:gd name="T9" fmla="*/ 90 h 123"/>
              <a:gd name="T10" fmla="*/ 0 w 248"/>
              <a:gd name="T11" fmla="*/ 123 h 123"/>
              <a:gd name="T12" fmla="*/ 124 w 248"/>
              <a:gd name="T13" fmla="*/ 123 h 123"/>
              <a:gd name="T14" fmla="*/ 248 w 248"/>
              <a:gd name="T15" fmla="*/ 123 h 123"/>
              <a:gd name="T16" fmla="*/ 124 w 248"/>
              <a:gd name="T17" fmla="*/ 0 h 123"/>
              <a:gd name="T18" fmla="*/ 0 w 248"/>
              <a:gd name="T19" fmla="*/ 12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8" h="123">
                <a:moveTo>
                  <a:pt x="124" y="90"/>
                </a:moveTo>
                <a:lnTo>
                  <a:pt x="81" y="90"/>
                </a:lnTo>
                <a:lnTo>
                  <a:pt x="124" y="47"/>
                </a:lnTo>
                <a:lnTo>
                  <a:pt x="168" y="90"/>
                </a:lnTo>
                <a:lnTo>
                  <a:pt x="124" y="90"/>
                </a:lnTo>
                <a:close/>
                <a:moveTo>
                  <a:pt x="0" y="123"/>
                </a:moveTo>
                <a:lnTo>
                  <a:pt x="124" y="123"/>
                </a:lnTo>
                <a:lnTo>
                  <a:pt x="248" y="123"/>
                </a:lnTo>
                <a:lnTo>
                  <a:pt x="124" y="0"/>
                </a:lnTo>
                <a:lnTo>
                  <a:pt x="0" y="123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71" name="Gruppieren 770">
            <a:extLst>
              <a:ext uri="{FF2B5EF4-FFF2-40B4-BE49-F238E27FC236}">
                <a16:creationId xmlns:a16="http://schemas.microsoft.com/office/drawing/2014/main" id="{5E854BF2-48B1-49D2-9B9F-69273EE7C39A}"/>
              </a:ext>
            </a:extLst>
          </p:cNvPr>
          <p:cNvGrpSpPr/>
          <p:nvPr userDrawn="1"/>
        </p:nvGrpSpPr>
        <p:grpSpPr>
          <a:xfrm>
            <a:off x="349322" y="1812652"/>
            <a:ext cx="220662" cy="184151"/>
            <a:chOff x="963207" y="1812652"/>
            <a:chExt cx="220662" cy="184151"/>
          </a:xfrm>
        </p:grpSpPr>
        <p:sp>
          <p:nvSpPr>
            <p:cNvPr id="363" name="Freeform 87">
              <a:extLst>
                <a:ext uri="{FF2B5EF4-FFF2-40B4-BE49-F238E27FC236}">
                  <a16:creationId xmlns:a16="http://schemas.microsoft.com/office/drawing/2014/main" id="{84C35DDA-E1EE-4A38-A3C9-DCE70EC134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207" y="1812652"/>
              <a:ext cx="215900" cy="100013"/>
            </a:xfrm>
            <a:custGeom>
              <a:avLst/>
              <a:gdLst>
                <a:gd name="T0" fmla="*/ 31 w 136"/>
                <a:gd name="T1" fmla="*/ 0 h 63"/>
                <a:gd name="T2" fmla="*/ 0 w 136"/>
                <a:gd name="T3" fmla="*/ 32 h 63"/>
                <a:gd name="T4" fmla="*/ 31 w 136"/>
                <a:gd name="T5" fmla="*/ 63 h 63"/>
                <a:gd name="T6" fmla="*/ 41 w 136"/>
                <a:gd name="T7" fmla="*/ 54 h 63"/>
                <a:gd name="T8" fmla="*/ 25 w 136"/>
                <a:gd name="T9" fmla="*/ 38 h 63"/>
                <a:gd name="T10" fmla="*/ 136 w 136"/>
                <a:gd name="T11" fmla="*/ 38 h 63"/>
                <a:gd name="T12" fmla="*/ 136 w 136"/>
                <a:gd name="T13" fmla="*/ 25 h 63"/>
                <a:gd name="T14" fmla="*/ 26 w 136"/>
                <a:gd name="T15" fmla="*/ 25 h 63"/>
                <a:gd name="T16" fmla="*/ 41 w 136"/>
                <a:gd name="T17" fmla="*/ 9 h 63"/>
                <a:gd name="T18" fmla="*/ 31 w 13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63">
                  <a:moveTo>
                    <a:pt x="31" y="0"/>
                  </a:moveTo>
                  <a:lnTo>
                    <a:pt x="0" y="32"/>
                  </a:lnTo>
                  <a:lnTo>
                    <a:pt x="31" y="63"/>
                  </a:lnTo>
                  <a:lnTo>
                    <a:pt x="41" y="54"/>
                  </a:lnTo>
                  <a:lnTo>
                    <a:pt x="25" y="38"/>
                  </a:lnTo>
                  <a:lnTo>
                    <a:pt x="136" y="38"/>
                  </a:lnTo>
                  <a:lnTo>
                    <a:pt x="136" y="25"/>
                  </a:lnTo>
                  <a:lnTo>
                    <a:pt x="26" y="25"/>
                  </a:lnTo>
                  <a:lnTo>
                    <a:pt x="41" y="9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4" name="Freeform 88">
              <a:extLst>
                <a:ext uri="{FF2B5EF4-FFF2-40B4-BE49-F238E27FC236}">
                  <a16:creationId xmlns:a16="http://schemas.microsoft.com/office/drawing/2014/main" id="{6C41B8D5-5311-4E85-AEAF-9A9472B1CC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969" y="1896790"/>
              <a:ext cx="215900" cy="100013"/>
            </a:xfrm>
            <a:custGeom>
              <a:avLst/>
              <a:gdLst>
                <a:gd name="T0" fmla="*/ 104 w 136"/>
                <a:gd name="T1" fmla="*/ 63 h 63"/>
                <a:gd name="T2" fmla="*/ 136 w 136"/>
                <a:gd name="T3" fmla="*/ 32 h 63"/>
                <a:gd name="T4" fmla="*/ 104 w 136"/>
                <a:gd name="T5" fmla="*/ 0 h 63"/>
                <a:gd name="T6" fmla="*/ 95 w 136"/>
                <a:gd name="T7" fmla="*/ 10 h 63"/>
                <a:gd name="T8" fmla="*/ 110 w 136"/>
                <a:gd name="T9" fmla="*/ 25 h 63"/>
                <a:gd name="T10" fmla="*/ 0 w 136"/>
                <a:gd name="T11" fmla="*/ 25 h 63"/>
                <a:gd name="T12" fmla="*/ 0 w 136"/>
                <a:gd name="T13" fmla="*/ 38 h 63"/>
                <a:gd name="T14" fmla="*/ 110 w 136"/>
                <a:gd name="T15" fmla="*/ 38 h 63"/>
                <a:gd name="T16" fmla="*/ 95 w 136"/>
                <a:gd name="T17" fmla="*/ 54 h 63"/>
                <a:gd name="T18" fmla="*/ 104 w 136"/>
                <a:gd name="T1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63">
                  <a:moveTo>
                    <a:pt x="104" y="63"/>
                  </a:moveTo>
                  <a:lnTo>
                    <a:pt x="136" y="32"/>
                  </a:lnTo>
                  <a:lnTo>
                    <a:pt x="104" y="0"/>
                  </a:lnTo>
                  <a:lnTo>
                    <a:pt x="95" y="10"/>
                  </a:lnTo>
                  <a:lnTo>
                    <a:pt x="110" y="25"/>
                  </a:lnTo>
                  <a:lnTo>
                    <a:pt x="0" y="25"/>
                  </a:lnTo>
                  <a:lnTo>
                    <a:pt x="0" y="38"/>
                  </a:lnTo>
                  <a:lnTo>
                    <a:pt x="110" y="38"/>
                  </a:lnTo>
                  <a:lnTo>
                    <a:pt x="95" y="54"/>
                  </a:lnTo>
                  <a:lnTo>
                    <a:pt x="104" y="6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72" name="Gruppieren 771">
            <a:extLst>
              <a:ext uri="{FF2B5EF4-FFF2-40B4-BE49-F238E27FC236}">
                <a16:creationId xmlns:a16="http://schemas.microsoft.com/office/drawing/2014/main" id="{38218990-8B63-447A-A62C-88BD5F4FA482}"/>
              </a:ext>
            </a:extLst>
          </p:cNvPr>
          <p:cNvGrpSpPr/>
          <p:nvPr userDrawn="1"/>
        </p:nvGrpSpPr>
        <p:grpSpPr>
          <a:xfrm>
            <a:off x="919306" y="1795190"/>
            <a:ext cx="184151" cy="220662"/>
            <a:chOff x="1488669" y="1795190"/>
            <a:chExt cx="184151" cy="220662"/>
          </a:xfrm>
        </p:grpSpPr>
        <p:sp>
          <p:nvSpPr>
            <p:cNvPr id="365" name="Freeform 96">
              <a:extLst>
                <a:ext uri="{FF2B5EF4-FFF2-40B4-BE49-F238E27FC236}">
                  <a16:creationId xmlns:a16="http://schemas.microsoft.com/office/drawing/2014/main" id="{29C50C84-B797-4018-9827-DB66622A5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72807" y="1795190"/>
              <a:ext cx="100013" cy="215900"/>
            </a:xfrm>
            <a:custGeom>
              <a:avLst/>
              <a:gdLst>
                <a:gd name="T0" fmla="*/ 38 w 63"/>
                <a:gd name="T1" fmla="*/ 136 h 136"/>
                <a:gd name="T2" fmla="*/ 38 w 63"/>
                <a:gd name="T3" fmla="*/ 26 h 136"/>
                <a:gd name="T4" fmla="*/ 53 w 63"/>
                <a:gd name="T5" fmla="*/ 41 h 136"/>
                <a:gd name="T6" fmla="*/ 63 w 63"/>
                <a:gd name="T7" fmla="*/ 32 h 136"/>
                <a:gd name="T8" fmla="*/ 31 w 63"/>
                <a:gd name="T9" fmla="*/ 0 h 136"/>
                <a:gd name="T10" fmla="*/ 0 w 63"/>
                <a:gd name="T11" fmla="*/ 32 h 136"/>
                <a:gd name="T12" fmla="*/ 9 w 63"/>
                <a:gd name="T13" fmla="*/ 41 h 136"/>
                <a:gd name="T14" fmla="*/ 25 w 63"/>
                <a:gd name="T15" fmla="*/ 26 h 136"/>
                <a:gd name="T16" fmla="*/ 25 w 63"/>
                <a:gd name="T17" fmla="*/ 136 h 136"/>
                <a:gd name="T18" fmla="*/ 38 w 63"/>
                <a:gd name="T1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6">
                  <a:moveTo>
                    <a:pt x="38" y="136"/>
                  </a:moveTo>
                  <a:lnTo>
                    <a:pt x="38" y="26"/>
                  </a:lnTo>
                  <a:lnTo>
                    <a:pt x="53" y="41"/>
                  </a:lnTo>
                  <a:lnTo>
                    <a:pt x="63" y="32"/>
                  </a:lnTo>
                  <a:lnTo>
                    <a:pt x="31" y="0"/>
                  </a:lnTo>
                  <a:lnTo>
                    <a:pt x="0" y="32"/>
                  </a:lnTo>
                  <a:lnTo>
                    <a:pt x="9" y="41"/>
                  </a:lnTo>
                  <a:lnTo>
                    <a:pt x="25" y="26"/>
                  </a:lnTo>
                  <a:lnTo>
                    <a:pt x="25" y="136"/>
                  </a:lnTo>
                  <a:lnTo>
                    <a:pt x="38" y="13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6" name="Freeform 97">
              <a:extLst>
                <a:ext uri="{FF2B5EF4-FFF2-40B4-BE49-F238E27FC236}">
                  <a16:creationId xmlns:a16="http://schemas.microsoft.com/office/drawing/2014/main" id="{ED43249B-BEC2-4EF1-A62E-19B84F843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8669" y="1799952"/>
              <a:ext cx="98425" cy="215900"/>
            </a:xfrm>
            <a:custGeom>
              <a:avLst/>
              <a:gdLst>
                <a:gd name="T0" fmla="*/ 25 w 62"/>
                <a:gd name="T1" fmla="*/ 0 h 136"/>
                <a:gd name="T2" fmla="*/ 25 w 62"/>
                <a:gd name="T3" fmla="*/ 110 h 136"/>
                <a:gd name="T4" fmla="*/ 9 w 62"/>
                <a:gd name="T5" fmla="*/ 95 h 136"/>
                <a:gd name="T6" fmla="*/ 0 w 62"/>
                <a:gd name="T7" fmla="*/ 104 h 136"/>
                <a:gd name="T8" fmla="*/ 31 w 62"/>
                <a:gd name="T9" fmla="*/ 136 h 136"/>
                <a:gd name="T10" fmla="*/ 62 w 62"/>
                <a:gd name="T11" fmla="*/ 104 h 136"/>
                <a:gd name="T12" fmla="*/ 53 w 62"/>
                <a:gd name="T13" fmla="*/ 95 h 136"/>
                <a:gd name="T14" fmla="*/ 38 w 62"/>
                <a:gd name="T15" fmla="*/ 111 h 136"/>
                <a:gd name="T16" fmla="*/ 38 w 62"/>
                <a:gd name="T17" fmla="*/ 0 h 136"/>
                <a:gd name="T18" fmla="*/ 25 w 62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36">
                  <a:moveTo>
                    <a:pt x="25" y="0"/>
                  </a:moveTo>
                  <a:lnTo>
                    <a:pt x="25" y="110"/>
                  </a:lnTo>
                  <a:lnTo>
                    <a:pt x="9" y="95"/>
                  </a:lnTo>
                  <a:lnTo>
                    <a:pt x="0" y="104"/>
                  </a:lnTo>
                  <a:lnTo>
                    <a:pt x="31" y="136"/>
                  </a:lnTo>
                  <a:lnTo>
                    <a:pt x="62" y="104"/>
                  </a:lnTo>
                  <a:lnTo>
                    <a:pt x="53" y="95"/>
                  </a:lnTo>
                  <a:lnTo>
                    <a:pt x="38" y="111"/>
                  </a:lnTo>
                  <a:lnTo>
                    <a:pt x="3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73" name="Gruppieren 772">
            <a:extLst>
              <a:ext uri="{FF2B5EF4-FFF2-40B4-BE49-F238E27FC236}">
                <a16:creationId xmlns:a16="http://schemas.microsoft.com/office/drawing/2014/main" id="{8CD1BEF8-9795-4EA4-B5CF-9B5E410FE111}"/>
              </a:ext>
            </a:extLst>
          </p:cNvPr>
          <p:cNvGrpSpPr/>
          <p:nvPr userDrawn="1"/>
        </p:nvGrpSpPr>
        <p:grpSpPr>
          <a:xfrm>
            <a:off x="1452779" y="1809477"/>
            <a:ext cx="211137" cy="219075"/>
            <a:chOff x="1982382" y="1809477"/>
            <a:chExt cx="211137" cy="219075"/>
          </a:xfrm>
        </p:grpSpPr>
        <p:sp>
          <p:nvSpPr>
            <p:cNvPr id="367" name="Freeform 134">
              <a:extLst>
                <a:ext uri="{FF2B5EF4-FFF2-40B4-BE49-F238E27FC236}">
                  <a16:creationId xmlns:a16="http://schemas.microsoft.com/office/drawing/2014/main" id="{6076B621-C6E7-4FD0-84F1-BD134E6310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82382" y="1809477"/>
              <a:ext cx="115888" cy="219075"/>
            </a:xfrm>
            <a:custGeom>
              <a:avLst/>
              <a:gdLst>
                <a:gd name="T0" fmla="*/ 0 w 73"/>
                <a:gd name="T1" fmla="*/ 53 h 138"/>
                <a:gd name="T2" fmla="*/ 13 w 73"/>
                <a:gd name="T3" fmla="*/ 53 h 138"/>
                <a:gd name="T4" fmla="*/ 13 w 73"/>
                <a:gd name="T5" fmla="*/ 23 h 138"/>
                <a:gd name="T6" fmla="*/ 60 w 73"/>
                <a:gd name="T7" fmla="*/ 70 h 138"/>
                <a:gd name="T8" fmla="*/ 60 w 73"/>
                <a:gd name="T9" fmla="*/ 138 h 138"/>
                <a:gd name="T10" fmla="*/ 73 w 73"/>
                <a:gd name="T11" fmla="*/ 138 h 138"/>
                <a:gd name="T12" fmla="*/ 73 w 73"/>
                <a:gd name="T13" fmla="*/ 64 h 138"/>
                <a:gd name="T14" fmla="*/ 23 w 73"/>
                <a:gd name="T15" fmla="*/ 13 h 138"/>
                <a:gd name="T16" fmla="*/ 53 w 73"/>
                <a:gd name="T17" fmla="*/ 13 h 138"/>
                <a:gd name="T18" fmla="*/ 53 w 73"/>
                <a:gd name="T19" fmla="*/ 0 h 138"/>
                <a:gd name="T20" fmla="*/ 0 w 73"/>
                <a:gd name="T21" fmla="*/ 0 h 138"/>
                <a:gd name="T22" fmla="*/ 0 w 73"/>
                <a:gd name="T23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8">
                  <a:moveTo>
                    <a:pt x="0" y="53"/>
                  </a:moveTo>
                  <a:lnTo>
                    <a:pt x="13" y="53"/>
                  </a:lnTo>
                  <a:lnTo>
                    <a:pt x="13" y="23"/>
                  </a:lnTo>
                  <a:lnTo>
                    <a:pt x="60" y="70"/>
                  </a:lnTo>
                  <a:lnTo>
                    <a:pt x="60" y="138"/>
                  </a:lnTo>
                  <a:lnTo>
                    <a:pt x="73" y="138"/>
                  </a:lnTo>
                  <a:lnTo>
                    <a:pt x="73" y="64"/>
                  </a:lnTo>
                  <a:lnTo>
                    <a:pt x="23" y="13"/>
                  </a:lnTo>
                  <a:lnTo>
                    <a:pt x="53" y="1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8" name="Freeform 135">
              <a:extLst>
                <a:ext uri="{FF2B5EF4-FFF2-40B4-BE49-F238E27FC236}">
                  <a16:creationId xmlns:a16="http://schemas.microsoft.com/office/drawing/2014/main" id="{385B4462-5850-4D37-BDA4-9B940E49E6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1444" y="1809477"/>
              <a:ext cx="92075" cy="92075"/>
            </a:xfrm>
            <a:custGeom>
              <a:avLst/>
              <a:gdLst>
                <a:gd name="T0" fmla="*/ 58 w 58"/>
                <a:gd name="T1" fmla="*/ 53 h 58"/>
                <a:gd name="T2" fmla="*/ 58 w 58"/>
                <a:gd name="T3" fmla="*/ 0 h 58"/>
                <a:gd name="T4" fmla="*/ 5 w 58"/>
                <a:gd name="T5" fmla="*/ 0 h 58"/>
                <a:gd name="T6" fmla="*/ 5 w 58"/>
                <a:gd name="T7" fmla="*/ 13 h 58"/>
                <a:gd name="T8" fmla="*/ 35 w 58"/>
                <a:gd name="T9" fmla="*/ 13 h 58"/>
                <a:gd name="T10" fmla="*/ 0 w 58"/>
                <a:gd name="T11" fmla="*/ 48 h 58"/>
                <a:gd name="T12" fmla="*/ 9 w 58"/>
                <a:gd name="T13" fmla="*/ 58 h 58"/>
                <a:gd name="T14" fmla="*/ 44 w 58"/>
                <a:gd name="T15" fmla="*/ 23 h 58"/>
                <a:gd name="T16" fmla="*/ 44 w 58"/>
                <a:gd name="T17" fmla="*/ 53 h 58"/>
                <a:gd name="T18" fmla="*/ 58 w 58"/>
                <a:gd name="T19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58" y="53"/>
                  </a:moveTo>
                  <a:lnTo>
                    <a:pt x="58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35" y="13"/>
                  </a:lnTo>
                  <a:lnTo>
                    <a:pt x="0" y="48"/>
                  </a:lnTo>
                  <a:lnTo>
                    <a:pt x="9" y="58"/>
                  </a:lnTo>
                  <a:lnTo>
                    <a:pt x="44" y="23"/>
                  </a:lnTo>
                  <a:lnTo>
                    <a:pt x="44" y="53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74" name="Gruppieren 773">
            <a:extLst>
              <a:ext uri="{FF2B5EF4-FFF2-40B4-BE49-F238E27FC236}">
                <a16:creationId xmlns:a16="http://schemas.microsoft.com/office/drawing/2014/main" id="{CDD265D3-6550-4F56-8AC9-C400F338037A}"/>
              </a:ext>
            </a:extLst>
          </p:cNvPr>
          <p:cNvGrpSpPr/>
          <p:nvPr userDrawn="1"/>
        </p:nvGrpSpPr>
        <p:grpSpPr>
          <a:xfrm>
            <a:off x="2013238" y="1788840"/>
            <a:ext cx="222250" cy="219075"/>
            <a:chOff x="2477682" y="1788840"/>
            <a:chExt cx="222250" cy="219075"/>
          </a:xfrm>
        </p:grpSpPr>
        <p:sp>
          <p:nvSpPr>
            <p:cNvPr id="369" name="Freeform 136">
              <a:extLst>
                <a:ext uri="{FF2B5EF4-FFF2-40B4-BE49-F238E27FC236}">
                  <a16:creationId xmlns:a16="http://schemas.microsoft.com/office/drawing/2014/main" id="{8441A031-4400-4DE5-8036-4AB2E31CFE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0857" y="1788840"/>
              <a:ext cx="219075" cy="219075"/>
            </a:xfrm>
            <a:custGeom>
              <a:avLst/>
              <a:gdLst>
                <a:gd name="T0" fmla="*/ 138 w 138"/>
                <a:gd name="T1" fmla="*/ 0 h 138"/>
                <a:gd name="T2" fmla="*/ 85 w 138"/>
                <a:gd name="T3" fmla="*/ 0 h 138"/>
                <a:gd name="T4" fmla="*/ 85 w 138"/>
                <a:gd name="T5" fmla="*/ 13 h 138"/>
                <a:gd name="T6" fmla="*/ 116 w 138"/>
                <a:gd name="T7" fmla="*/ 13 h 138"/>
                <a:gd name="T8" fmla="*/ 0 w 138"/>
                <a:gd name="T9" fmla="*/ 128 h 138"/>
                <a:gd name="T10" fmla="*/ 10 w 138"/>
                <a:gd name="T11" fmla="*/ 138 h 138"/>
                <a:gd name="T12" fmla="*/ 125 w 138"/>
                <a:gd name="T13" fmla="*/ 24 h 138"/>
                <a:gd name="T14" fmla="*/ 125 w 138"/>
                <a:gd name="T15" fmla="*/ 53 h 138"/>
                <a:gd name="T16" fmla="*/ 138 w 138"/>
                <a:gd name="T17" fmla="*/ 53 h 138"/>
                <a:gd name="T18" fmla="*/ 138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138" y="0"/>
                  </a:moveTo>
                  <a:lnTo>
                    <a:pt x="85" y="0"/>
                  </a:lnTo>
                  <a:lnTo>
                    <a:pt x="85" y="13"/>
                  </a:lnTo>
                  <a:lnTo>
                    <a:pt x="116" y="13"/>
                  </a:lnTo>
                  <a:lnTo>
                    <a:pt x="0" y="128"/>
                  </a:lnTo>
                  <a:lnTo>
                    <a:pt x="10" y="138"/>
                  </a:lnTo>
                  <a:lnTo>
                    <a:pt x="125" y="24"/>
                  </a:lnTo>
                  <a:lnTo>
                    <a:pt x="125" y="53"/>
                  </a:lnTo>
                  <a:lnTo>
                    <a:pt x="138" y="53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0" name="Freeform 137">
              <a:extLst>
                <a:ext uri="{FF2B5EF4-FFF2-40B4-BE49-F238E27FC236}">
                  <a16:creationId xmlns:a16="http://schemas.microsoft.com/office/drawing/2014/main" id="{2648E41A-E800-4F31-8653-E31F180510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7857" y="1919015"/>
              <a:ext cx="88900" cy="88900"/>
            </a:xfrm>
            <a:custGeom>
              <a:avLst/>
              <a:gdLst>
                <a:gd name="T0" fmla="*/ 56 w 56"/>
                <a:gd name="T1" fmla="*/ 46 h 56"/>
                <a:gd name="T2" fmla="*/ 9 w 56"/>
                <a:gd name="T3" fmla="*/ 0 h 56"/>
                <a:gd name="T4" fmla="*/ 0 w 56"/>
                <a:gd name="T5" fmla="*/ 9 h 56"/>
                <a:gd name="T6" fmla="*/ 47 w 56"/>
                <a:gd name="T7" fmla="*/ 56 h 56"/>
                <a:gd name="T8" fmla="*/ 56 w 56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56" y="46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47" y="56"/>
                  </a:lnTo>
                  <a:lnTo>
                    <a:pt x="56" y="4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1" name="Freeform 138">
              <a:extLst>
                <a:ext uri="{FF2B5EF4-FFF2-40B4-BE49-F238E27FC236}">
                  <a16:creationId xmlns:a16="http://schemas.microsoft.com/office/drawing/2014/main" id="{571A9704-86BB-47AD-AE02-95F6DDD43F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7682" y="1788840"/>
              <a:ext cx="93663" cy="92075"/>
            </a:xfrm>
            <a:custGeom>
              <a:avLst/>
              <a:gdLst>
                <a:gd name="T0" fmla="*/ 14 w 59"/>
                <a:gd name="T1" fmla="*/ 22 h 58"/>
                <a:gd name="T2" fmla="*/ 49 w 59"/>
                <a:gd name="T3" fmla="*/ 58 h 58"/>
                <a:gd name="T4" fmla="*/ 59 w 59"/>
                <a:gd name="T5" fmla="*/ 48 h 58"/>
                <a:gd name="T6" fmla="*/ 24 w 59"/>
                <a:gd name="T7" fmla="*/ 13 h 58"/>
                <a:gd name="T8" fmla="*/ 53 w 59"/>
                <a:gd name="T9" fmla="*/ 13 h 58"/>
                <a:gd name="T10" fmla="*/ 53 w 59"/>
                <a:gd name="T11" fmla="*/ 0 h 58"/>
                <a:gd name="T12" fmla="*/ 0 w 59"/>
                <a:gd name="T13" fmla="*/ 0 h 58"/>
                <a:gd name="T14" fmla="*/ 0 w 59"/>
                <a:gd name="T15" fmla="*/ 53 h 58"/>
                <a:gd name="T16" fmla="*/ 14 w 59"/>
                <a:gd name="T17" fmla="*/ 53 h 58"/>
                <a:gd name="T18" fmla="*/ 14 w 59"/>
                <a:gd name="T19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14" y="22"/>
                  </a:moveTo>
                  <a:lnTo>
                    <a:pt x="49" y="58"/>
                  </a:lnTo>
                  <a:lnTo>
                    <a:pt x="59" y="48"/>
                  </a:lnTo>
                  <a:lnTo>
                    <a:pt x="24" y="13"/>
                  </a:lnTo>
                  <a:lnTo>
                    <a:pt x="53" y="13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53"/>
                  </a:lnTo>
                  <a:lnTo>
                    <a:pt x="14" y="53"/>
                  </a:lnTo>
                  <a:lnTo>
                    <a:pt x="14" y="22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2" name="Freeform 117">
            <a:extLst>
              <a:ext uri="{FF2B5EF4-FFF2-40B4-BE49-F238E27FC236}">
                <a16:creationId xmlns:a16="http://schemas.microsoft.com/office/drawing/2014/main" id="{69AD978D-3E7C-434A-B555-5688D3F08CD1}"/>
              </a:ext>
            </a:extLst>
          </p:cNvPr>
          <p:cNvSpPr>
            <a:spLocks/>
          </p:cNvSpPr>
          <p:nvPr userDrawn="1"/>
        </p:nvSpPr>
        <p:spPr bwMode="auto">
          <a:xfrm>
            <a:off x="2584810" y="1803127"/>
            <a:ext cx="241300" cy="207963"/>
          </a:xfrm>
          <a:custGeom>
            <a:avLst/>
            <a:gdLst>
              <a:gd name="T0" fmla="*/ 102 w 380"/>
              <a:gd name="T1" fmla="*/ 133 h 328"/>
              <a:gd name="T2" fmla="*/ 63 w 380"/>
              <a:gd name="T3" fmla="*/ 94 h 328"/>
              <a:gd name="T4" fmla="*/ 156 w 380"/>
              <a:gd name="T5" fmla="*/ 94 h 328"/>
              <a:gd name="T6" fmla="*/ 173 w 380"/>
              <a:gd name="T7" fmla="*/ 111 h 328"/>
              <a:gd name="T8" fmla="*/ 173 w 380"/>
              <a:gd name="T9" fmla="*/ 328 h 328"/>
              <a:gd name="T10" fmla="*/ 206 w 380"/>
              <a:gd name="T11" fmla="*/ 328 h 328"/>
              <a:gd name="T12" fmla="*/ 206 w 380"/>
              <a:gd name="T13" fmla="*/ 111 h 328"/>
              <a:gd name="T14" fmla="*/ 223 w 380"/>
              <a:gd name="T15" fmla="*/ 94 h 328"/>
              <a:gd name="T16" fmla="*/ 316 w 380"/>
              <a:gd name="T17" fmla="*/ 94 h 328"/>
              <a:gd name="T18" fmla="*/ 278 w 380"/>
              <a:gd name="T19" fmla="*/ 133 h 328"/>
              <a:gd name="T20" fmla="*/ 302 w 380"/>
              <a:gd name="T21" fmla="*/ 156 h 328"/>
              <a:gd name="T22" fmla="*/ 380 w 380"/>
              <a:gd name="T23" fmla="*/ 78 h 328"/>
              <a:gd name="T24" fmla="*/ 302 w 380"/>
              <a:gd name="T25" fmla="*/ 0 h 328"/>
              <a:gd name="T26" fmla="*/ 278 w 380"/>
              <a:gd name="T27" fmla="*/ 23 h 328"/>
              <a:gd name="T28" fmla="*/ 316 w 380"/>
              <a:gd name="T29" fmla="*/ 61 h 328"/>
              <a:gd name="T30" fmla="*/ 223 w 380"/>
              <a:gd name="T31" fmla="*/ 61 h 328"/>
              <a:gd name="T32" fmla="*/ 190 w 380"/>
              <a:gd name="T33" fmla="*/ 74 h 328"/>
              <a:gd name="T34" fmla="*/ 156 w 380"/>
              <a:gd name="T35" fmla="*/ 61 h 328"/>
              <a:gd name="T36" fmla="*/ 64 w 380"/>
              <a:gd name="T37" fmla="*/ 61 h 328"/>
              <a:gd name="T38" fmla="*/ 102 w 380"/>
              <a:gd name="T39" fmla="*/ 23 h 328"/>
              <a:gd name="T40" fmla="*/ 78 w 380"/>
              <a:gd name="T41" fmla="*/ 0 h 328"/>
              <a:gd name="T42" fmla="*/ 0 w 380"/>
              <a:gd name="T43" fmla="*/ 78 h 328"/>
              <a:gd name="T44" fmla="*/ 78 w 380"/>
              <a:gd name="T45" fmla="*/ 156 h 328"/>
              <a:gd name="T46" fmla="*/ 102 w 380"/>
              <a:gd name="T47" fmla="*/ 133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80" h="328">
                <a:moveTo>
                  <a:pt x="102" y="133"/>
                </a:moveTo>
                <a:lnTo>
                  <a:pt x="63" y="94"/>
                </a:lnTo>
                <a:lnTo>
                  <a:pt x="156" y="94"/>
                </a:lnTo>
                <a:cubicBezTo>
                  <a:pt x="166" y="94"/>
                  <a:pt x="173" y="101"/>
                  <a:pt x="173" y="111"/>
                </a:cubicBezTo>
                <a:lnTo>
                  <a:pt x="173" y="328"/>
                </a:lnTo>
                <a:lnTo>
                  <a:pt x="206" y="328"/>
                </a:lnTo>
                <a:lnTo>
                  <a:pt x="206" y="111"/>
                </a:lnTo>
                <a:cubicBezTo>
                  <a:pt x="206" y="101"/>
                  <a:pt x="214" y="94"/>
                  <a:pt x="223" y="94"/>
                </a:cubicBezTo>
                <a:lnTo>
                  <a:pt x="316" y="94"/>
                </a:lnTo>
                <a:lnTo>
                  <a:pt x="278" y="133"/>
                </a:lnTo>
                <a:lnTo>
                  <a:pt x="302" y="156"/>
                </a:lnTo>
                <a:lnTo>
                  <a:pt x="380" y="78"/>
                </a:lnTo>
                <a:lnTo>
                  <a:pt x="302" y="0"/>
                </a:lnTo>
                <a:lnTo>
                  <a:pt x="278" y="23"/>
                </a:lnTo>
                <a:lnTo>
                  <a:pt x="316" y="61"/>
                </a:lnTo>
                <a:lnTo>
                  <a:pt x="223" y="61"/>
                </a:lnTo>
                <a:cubicBezTo>
                  <a:pt x="210" y="61"/>
                  <a:pt x="199" y="66"/>
                  <a:pt x="190" y="74"/>
                </a:cubicBezTo>
                <a:cubicBezTo>
                  <a:pt x="181" y="66"/>
                  <a:pt x="169" y="61"/>
                  <a:pt x="156" y="61"/>
                </a:cubicBezTo>
                <a:lnTo>
                  <a:pt x="64" y="61"/>
                </a:lnTo>
                <a:lnTo>
                  <a:pt x="102" y="23"/>
                </a:lnTo>
                <a:lnTo>
                  <a:pt x="78" y="0"/>
                </a:lnTo>
                <a:lnTo>
                  <a:pt x="0" y="78"/>
                </a:lnTo>
                <a:lnTo>
                  <a:pt x="78" y="156"/>
                </a:lnTo>
                <a:lnTo>
                  <a:pt x="102" y="133"/>
                </a:ln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75" name="Gruppieren 774">
            <a:extLst>
              <a:ext uri="{FF2B5EF4-FFF2-40B4-BE49-F238E27FC236}">
                <a16:creationId xmlns:a16="http://schemas.microsoft.com/office/drawing/2014/main" id="{B346A862-C770-410B-BB59-D4E8535642CB}"/>
              </a:ext>
            </a:extLst>
          </p:cNvPr>
          <p:cNvGrpSpPr/>
          <p:nvPr userDrawn="1"/>
        </p:nvGrpSpPr>
        <p:grpSpPr>
          <a:xfrm>
            <a:off x="3175432" y="1784077"/>
            <a:ext cx="247651" cy="236538"/>
            <a:chOff x="3485744" y="1784077"/>
            <a:chExt cx="247651" cy="236538"/>
          </a:xfrm>
        </p:grpSpPr>
        <p:sp>
          <p:nvSpPr>
            <p:cNvPr id="373" name="Freeform 93">
              <a:extLst>
                <a:ext uri="{FF2B5EF4-FFF2-40B4-BE49-F238E27FC236}">
                  <a16:creationId xmlns:a16="http://schemas.microsoft.com/office/drawing/2014/main" id="{BE3D1722-E694-441F-BA8B-9DB8296AD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3382" y="1784077"/>
              <a:ext cx="100013" cy="236538"/>
            </a:xfrm>
            <a:custGeom>
              <a:avLst/>
              <a:gdLst>
                <a:gd name="T0" fmla="*/ 0 w 63"/>
                <a:gd name="T1" fmla="*/ 31 h 149"/>
                <a:gd name="T2" fmla="*/ 9 w 63"/>
                <a:gd name="T3" fmla="*/ 41 h 149"/>
                <a:gd name="T4" fmla="*/ 25 w 63"/>
                <a:gd name="T5" fmla="*/ 25 h 149"/>
                <a:gd name="T6" fmla="*/ 25 w 63"/>
                <a:gd name="T7" fmla="*/ 149 h 149"/>
                <a:gd name="T8" fmla="*/ 38 w 63"/>
                <a:gd name="T9" fmla="*/ 149 h 149"/>
                <a:gd name="T10" fmla="*/ 38 w 63"/>
                <a:gd name="T11" fmla="*/ 25 h 149"/>
                <a:gd name="T12" fmla="*/ 53 w 63"/>
                <a:gd name="T13" fmla="*/ 41 h 149"/>
                <a:gd name="T14" fmla="*/ 63 w 63"/>
                <a:gd name="T15" fmla="*/ 31 h 149"/>
                <a:gd name="T16" fmla="*/ 31 w 63"/>
                <a:gd name="T17" fmla="*/ 0 h 149"/>
                <a:gd name="T18" fmla="*/ 0 w 63"/>
                <a:gd name="T19" fmla="*/ 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49">
                  <a:moveTo>
                    <a:pt x="0" y="31"/>
                  </a:moveTo>
                  <a:lnTo>
                    <a:pt x="9" y="41"/>
                  </a:lnTo>
                  <a:lnTo>
                    <a:pt x="25" y="25"/>
                  </a:lnTo>
                  <a:lnTo>
                    <a:pt x="25" y="149"/>
                  </a:lnTo>
                  <a:lnTo>
                    <a:pt x="38" y="149"/>
                  </a:lnTo>
                  <a:lnTo>
                    <a:pt x="38" y="25"/>
                  </a:lnTo>
                  <a:lnTo>
                    <a:pt x="53" y="41"/>
                  </a:lnTo>
                  <a:lnTo>
                    <a:pt x="63" y="31"/>
                  </a:lnTo>
                  <a:lnTo>
                    <a:pt x="3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4" name="Freeform 94">
              <a:extLst>
                <a:ext uri="{FF2B5EF4-FFF2-40B4-BE49-F238E27FC236}">
                  <a16:creationId xmlns:a16="http://schemas.microsoft.com/office/drawing/2014/main" id="{579A28D0-2DA8-4301-A335-B62D09D022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8769" y="1879327"/>
              <a:ext cx="100013" cy="141288"/>
            </a:xfrm>
            <a:custGeom>
              <a:avLst/>
              <a:gdLst>
                <a:gd name="T0" fmla="*/ 0 w 63"/>
                <a:gd name="T1" fmla="*/ 31 h 89"/>
                <a:gd name="T2" fmla="*/ 10 w 63"/>
                <a:gd name="T3" fmla="*/ 40 h 89"/>
                <a:gd name="T4" fmla="*/ 25 w 63"/>
                <a:gd name="T5" fmla="*/ 25 h 89"/>
                <a:gd name="T6" fmla="*/ 25 w 63"/>
                <a:gd name="T7" fmla="*/ 89 h 89"/>
                <a:gd name="T8" fmla="*/ 38 w 63"/>
                <a:gd name="T9" fmla="*/ 89 h 89"/>
                <a:gd name="T10" fmla="*/ 38 w 63"/>
                <a:gd name="T11" fmla="*/ 25 h 89"/>
                <a:gd name="T12" fmla="*/ 54 w 63"/>
                <a:gd name="T13" fmla="*/ 40 h 89"/>
                <a:gd name="T14" fmla="*/ 63 w 63"/>
                <a:gd name="T15" fmla="*/ 31 h 89"/>
                <a:gd name="T16" fmla="*/ 32 w 63"/>
                <a:gd name="T17" fmla="*/ 0 h 89"/>
                <a:gd name="T18" fmla="*/ 0 w 63"/>
                <a:gd name="T19" fmla="*/ 3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89">
                  <a:moveTo>
                    <a:pt x="0" y="31"/>
                  </a:moveTo>
                  <a:lnTo>
                    <a:pt x="10" y="40"/>
                  </a:lnTo>
                  <a:lnTo>
                    <a:pt x="25" y="25"/>
                  </a:lnTo>
                  <a:lnTo>
                    <a:pt x="25" y="89"/>
                  </a:lnTo>
                  <a:lnTo>
                    <a:pt x="38" y="89"/>
                  </a:lnTo>
                  <a:lnTo>
                    <a:pt x="38" y="25"/>
                  </a:lnTo>
                  <a:lnTo>
                    <a:pt x="54" y="40"/>
                  </a:lnTo>
                  <a:lnTo>
                    <a:pt x="63" y="31"/>
                  </a:lnTo>
                  <a:lnTo>
                    <a:pt x="3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5" name="Freeform 95">
              <a:extLst>
                <a:ext uri="{FF2B5EF4-FFF2-40B4-BE49-F238E27FC236}">
                  <a16:creationId xmlns:a16="http://schemas.microsoft.com/office/drawing/2014/main" id="{2FCBADA9-E501-4D13-A528-C377C5A5D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5744" y="1815827"/>
              <a:ext cx="98425" cy="204788"/>
            </a:xfrm>
            <a:custGeom>
              <a:avLst/>
              <a:gdLst>
                <a:gd name="T0" fmla="*/ 24 w 62"/>
                <a:gd name="T1" fmla="*/ 25 h 129"/>
                <a:gd name="T2" fmla="*/ 24 w 62"/>
                <a:gd name="T3" fmla="*/ 129 h 129"/>
                <a:gd name="T4" fmla="*/ 38 w 62"/>
                <a:gd name="T5" fmla="*/ 129 h 129"/>
                <a:gd name="T6" fmla="*/ 38 w 62"/>
                <a:gd name="T7" fmla="*/ 25 h 129"/>
                <a:gd name="T8" fmla="*/ 53 w 62"/>
                <a:gd name="T9" fmla="*/ 40 h 129"/>
                <a:gd name="T10" fmla="*/ 62 w 62"/>
                <a:gd name="T11" fmla="*/ 31 h 129"/>
                <a:gd name="T12" fmla="*/ 31 w 62"/>
                <a:gd name="T13" fmla="*/ 0 h 129"/>
                <a:gd name="T14" fmla="*/ 0 w 62"/>
                <a:gd name="T15" fmla="*/ 31 h 129"/>
                <a:gd name="T16" fmla="*/ 9 w 62"/>
                <a:gd name="T17" fmla="*/ 40 h 129"/>
                <a:gd name="T18" fmla="*/ 24 w 62"/>
                <a:gd name="T19" fmla="*/ 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129">
                  <a:moveTo>
                    <a:pt x="24" y="25"/>
                  </a:moveTo>
                  <a:lnTo>
                    <a:pt x="24" y="129"/>
                  </a:lnTo>
                  <a:lnTo>
                    <a:pt x="38" y="129"/>
                  </a:lnTo>
                  <a:lnTo>
                    <a:pt x="38" y="25"/>
                  </a:lnTo>
                  <a:lnTo>
                    <a:pt x="53" y="40"/>
                  </a:lnTo>
                  <a:lnTo>
                    <a:pt x="62" y="31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9" y="4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6" name="Freeform 91">
            <a:extLst>
              <a:ext uri="{FF2B5EF4-FFF2-40B4-BE49-F238E27FC236}">
                <a16:creationId xmlns:a16="http://schemas.microsoft.com/office/drawing/2014/main" id="{8D3EE101-BC46-45E2-A189-24C40112756A}"/>
              </a:ext>
            </a:extLst>
          </p:cNvPr>
          <p:cNvSpPr>
            <a:spLocks/>
          </p:cNvSpPr>
          <p:nvPr userDrawn="1"/>
        </p:nvSpPr>
        <p:spPr bwMode="auto">
          <a:xfrm>
            <a:off x="3772405" y="1784077"/>
            <a:ext cx="171450" cy="236538"/>
          </a:xfrm>
          <a:custGeom>
            <a:avLst/>
            <a:gdLst>
              <a:gd name="T0" fmla="*/ 190 w 270"/>
              <a:gd name="T1" fmla="*/ 129 h 372"/>
              <a:gd name="T2" fmla="*/ 167 w 270"/>
              <a:gd name="T3" fmla="*/ 153 h 372"/>
              <a:gd name="T4" fmla="*/ 206 w 270"/>
              <a:gd name="T5" fmla="*/ 191 h 372"/>
              <a:gd name="T6" fmla="*/ 163 w 270"/>
              <a:gd name="T7" fmla="*/ 191 h 372"/>
              <a:gd name="T8" fmla="*/ 96 w 270"/>
              <a:gd name="T9" fmla="*/ 216 h 372"/>
              <a:gd name="T10" fmla="*/ 96 w 270"/>
              <a:gd name="T11" fmla="*/ 64 h 372"/>
              <a:gd name="T12" fmla="*/ 134 w 270"/>
              <a:gd name="T13" fmla="*/ 102 h 372"/>
              <a:gd name="T14" fmla="*/ 157 w 270"/>
              <a:gd name="T15" fmla="*/ 78 h 372"/>
              <a:gd name="T16" fmla="*/ 79 w 270"/>
              <a:gd name="T17" fmla="*/ 0 h 372"/>
              <a:gd name="T18" fmla="*/ 0 w 270"/>
              <a:gd name="T19" fmla="*/ 78 h 372"/>
              <a:gd name="T20" fmla="*/ 24 w 270"/>
              <a:gd name="T21" fmla="*/ 102 h 372"/>
              <a:gd name="T22" fmla="*/ 62 w 270"/>
              <a:gd name="T23" fmla="*/ 63 h 372"/>
              <a:gd name="T24" fmla="*/ 62 w 270"/>
              <a:gd name="T25" fmla="*/ 372 h 372"/>
              <a:gd name="T26" fmla="*/ 96 w 270"/>
              <a:gd name="T27" fmla="*/ 372 h 372"/>
              <a:gd name="T28" fmla="*/ 96 w 270"/>
              <a:gd name="T29" fmla="*/ 356 h 372"/>
              <a:gd name="T30" fmla="*/ 96 w 270"/>
              <a:gd name="T31" fmla="*/ 356 h 372"/>
              <a:gd name="T32" fmla="*/ 96 w 270"/>
              <a:gd name="T33" fmla="*/ 289 h 372"/>
              <a:gd name="T34" fmla="*/ 163 w 270"/>
              <a:gd name="T35" fmla="*/ 224 h 372"/>
              <a:gd name="T36" fmla="*/ 204 w 270"/>
              <a:gd name="T37" fmla="*/ 224 h 372"/>
              <a:gd name="T38" fmla="*/ 167 w 270"/>
              <a:gd name="T39" fmla="*/ 262 h 372"/>
              <a:gd name="T40" fmla="*/ 190 w 270"/>
              <a:gd name="T41" fmla="*/ 285 h 372"/>
              <a:gd name="T42" fmla="*/ 270 w 270"/>
              <a:gd name="T43" fmla="*/ 206 h 372"/>
              <a:gd name="T44" fmla="*/ 190 w 270"/>
              <a:gd name="T45" fmla="*/ 129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0" h="372">
                <a:moveTo>
                  <a:pt x="190" y="129"/>
                </a:moveTo>
                <a:lnTo>
                  <a:pt x="167" y="153"/>
                </a:lnTo>
                <a:lnTo>
                  <a:pt x="206" y="191"/>
                </a:lnTo>
                <a:lnTo>
                  <a:pt x="163" y="191"/>
                </a:lnTo>
                <a:cubicBezTo>
                  <a:pt x="137" y="191"/>
                  <a:pt x="114" y="200"/>
                  <a:pt x="96" y="216"/>
                </a:cubicBezTo>
                <a:lnTo>
                  <a:pt x="96" y="64"/>
                </a:lnTo>
                <a:lnTo>
                  <a:pt x="134" y="102"/>
                </a:lnTo>
                <a:lnTo>
                  <a:pt x="157" y="78"/>
                </a:lnTo>
                <a:lnTo>
                  <a:pt x="79" y="0"/>
                </a:lnTo>
                <a:lnTo>
                  <a:pt x="0" y="78"/>
                </a:lnTo>
                <a:lnTo>
                  <a:pt x="24" y="102"/>
                </a:lnTo>
                <a:lnTo>
                  <a:pt x="62" y="63"/>
                </a:lnTo>
                <a:lnTo>
                  <a:pt x="62" y="372"/>
                </a:lnTo>
                <a:lnTo>
                  <a:pt x="96" y="372"/>
                </a:lnTo>
                <a:lnTo>
                  <a:pt x="96" y="356"/>
                </a:lnTo>
                <a:lnTo>
                  <a:pt x="96" y="356"/>
                </a:lnTo>
                <a:lnTo>
                  <a:pt x="96" y="289"/>
                </a:lnTo>
                <a:cubicBezTo>
                  <a:pt x="96" y="253"/>
                  <a:pt x="126" y="224"/>
                  <a:pt x="163" y="224"/>
                </a:cubicBezTo>
                <a:lnTo>
                  <a:pt x="204" y="224"/>
                </a:lnTo>
                <a:lnTo>
                  <a:pt x="167" y="262"/>
                </a:lnTo>
                <a:lnTo>
                  <a:pt x="190" y="285"/>
                </a:lnTo>
                <a:lnTo>
                  <a:pt x="270" y="206"/>
                </a:lnTo>
                <a:lnTo>
                  <a:pt x="190" y="129"/>
                </a:lnTo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7" name="Freeform 92">
            <a:extLst>
              <a:ext uri="{FF2B5EF4-FFF2-40B4-BE49-F238E27FC236}">
                <a16:creationId xmlns:a16="http://schemas.microsoft.com/office/drawing/2014/main" id="{EE827F4E-8DAA-466A-88E6-A4FB6A93EDFE}"/>
              </a:ext>
            </a:extLst>
          </p:cNvPr>
          <p:cNvSpPr>
            <a:spLocks/>
          </p:cNvSpPr>
          <p:nvPr userDrawn="1"/>
        </p:nvSpPr>
        <p:spPr bwMode="auto">
          <a:xfrm>
            <a:off x="4293177" y="1795190"/>
            <a:ext cx="225425" cy="214313"/>
          </a:xfrm>
          <a:custGeom>
            <a:avLst/>
            <a:gdLst>
              <a:gd name="T0" fmla="*/ 99 w 142"/>
              <a:gd name="T1" fmla="*/ 135 h 135"/>
              <a:gd name="T2" fmla="*/ 142 w 142"/>
              <a:gd name="T3" fmla="*/ 124 h 135"/>
              <a:gd name="T4" fmla="*/ 131 w 142"/>
              <a:gd name="T5" fmla="*/ 81 h 135"/>
              <a:gd name="T6" fmla="*/ 118 w 142"/>
              <a:gd name="T7" fmla="*/ 84 h 135"/>
              <a:gd name="T8" fmla="*/ 124 w 142"/>
              <a:gd name="T9" fmla="*/ 105 h 135"/>
              <a:gd name="T10" fmla="*/ 77 w 142"/>
              <a:gd name="T11" fmla="*/ 79 h 135"/>
              <a:gd name="T12" fmla="*/ 77 w 142"/>
              <a:gd name="T13" fmla="*/ 25 h 135"/>
              <a:gd name="T14" fmla="*/ 93 w 142"/>
              <a:gd name="T15" fmla="*/ 41 h 135"/>
              <a:gd name="T16" fmla="*/ 103 w 142"/>
              <a:gd name="T17" fmla="*/ 31 h 135"/>
              <a:gd name="T18" fmla="*/ 71 w 142"/>
              <a:gd name="T19" fmla="*/ 0 h 135"/>
              <a:gd name="T20" fmla="*/ 40 w 142"/>
              <a:gd name="T21" fmla="*/ 31 h 135"/>
              <a:gd name="T22" fmla="*/ 49 w 142"/>
              <a:gd name="T23" fmla="*/ 41 h 135"/>
              <a:gd name="T24" fmla="*/ 64 w 142"/>
              <a:gd name="T25" fmla="*/ 26 h 135"/>
              <a:gd name="T26" fmla="*/ 64 w 142"/>
              <a:gd name="T27" fmla="*/ 79 h 135"/>
              <a:gd name="T28" fmla="*/ 18 w 142"/>
              <a:gd name="T29" fmla="*/ 105 h 135"/>
              <a:gd name="T30" fmla="*/ 24 w 142"/>
              <a:gd name="T31" fmla="*/ 84 h 135"/>
              <a:gd name="T32" fmla="*/ 11 w 142"/>
              <a:gd name="T33" fmla="*/ 81 h 135"/>
              <a:gd name="T34" fmla="*/ 0 w 142"/>
              <a:gd name="T35" fmla="*/ 124 h 135"/>
              <a:gd name="T36" fmla="*/ 42 w 142"/>
              <a:gd name="T37" fmla="*/ 135 h 135"/>
              <a:gd name="T38" fmla="*/ 46 w 142"/>
              <a:gd name="T39" fmla="*/ 122 h 135"/>
              <a:gd name="T40" fmla="*/ 25 w 142"/>
              <a:gd name="T41" fmla="*/ 117 h 135"/>
              <a:gd name="T42" fmla="*/ 71 w 142"/>
              <a:gd name="T43" fmla="*/ 90 h 135"/>
              <a:gd name="T44" fmla="*/ 117 w 142"/>
              <a:gd name="T45" fmla="*/ 117 h 135"/>
              <a:gd name="T46" fmla="*/ 96 w 142"/>
              <a:gd name="T47" fmla="*/ 123 h 135"/>
              <a:gd name="T48" fmla="*/ 99 w 142"/>
              <a:gd name="T4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2" h="135">
                <a:moveTo>
                  <a:pt x="99" y="135"/>
                </a:moveTo>
                <a:lnTo>
                  <a:pt x="142" y="124"/>
                </a:lnTo>
                <a:lnTo>
                  <a:pt x="131" y="81"/>
                </a:lnTo>
                <a:lnTo>
                  <a:pt x="118" y="84"/>
                </a:lnTo>
                <a:lnTo>
                  <a:pt x="124" y="105"/>
                </a:lnTo>
                <a:lnTo>
                  <a:pt x="77" y="79"/>
                </a:lnTo>
                <a:lnTo>
                  <a:pt x="77" y="25"/>
                </a:lnTo>
                <a:lnTo>
                  <a:pt x="93" y="41"/>
                </a:lnTo>
                <a:lnTo>
                  <a:pt x="103" y="31"/>
                </a:lnTo>
                <a:lnTo>
                  <a:pt x="71" y="0"/>
                </a:lnTo>
                <a:lnTo>
                  <a:pt x="40" y="31"/>
                </a:lnTo>
                <a:lnTo>
                  <a:pt x="49" y="41"/>
                </a:lnTo>
                <a:lnTo>
                  <a:pt x="64" y="26"/>
                </a:lnTo>
                <a:lnTo>
                  <a:pt x="64" y="79"/>
                </a:lnTo>
                <a:lnTo>
                  <a:pt x="18" y="105"/>
                </a:lnTo>
                <a:lnTo>
                  <a:pt x="24" y="84"/>
                </a:lnTo>
                <a:lnTo>
                  <a:pt x="11" y="81"/>
                </a:lnTo>
                <a:lnTo>
                  <a:pt x="0" y="124"/>
                </a:lnTo>
                <a:lnTo>
                  <a:pt x="42" y="135"/>
                </a:lnTo>
                <a:lnTo>
                  <a:pt x="46" y="122"/>
                </a:lnTo>
                <a:lnTo>
                  <a:pt x="25" y="117"/>
                </a:lnTo>
                <a:lnTo>
                  <a:pt x="71" y="90"/>
                </a:lnTo>
                <a:lnTo>
                  <a:pt x="117" y="117"/>
                </a:lnTo>
                <a:lnTo>
                  <a:pt x="96" y="123"/>
                </a:lnTo>
                <a:lnTo>
                  <a:pt x="99" y="135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78" name="Freeform 89">
            <a:extLst>
              <a:ext uri="{FF2B5EF4-FFF2-40B4-BE49-F238E27FC236}">
                <a16:creationId xmlns:a16="http://schemas.microsoft.com/office/drawing/2014/main" id="{BFD2ECCE-347B-4F5B-A1C6-72B48DF35097}"/>
              </a:ext>
            </a:extLst>
          </p:cNvPr>
          <p:cNvSpPr>
            <a:spLocks/>
          </p:cNvSpPr>
          <p:nvPr userDrawn="1"/>
        </p:nvSpPr>
        <p:spPr bwMode="auto">
          <a:xfrm>
            <a:off x="4867924" y="1865040"/>
            <a:ext cx="239713" cy="100013"/>
          </a:xfrm>
          <a:custGeom>
            <a:avLst/>
            <a:gdLst>
              <a:gd name="T0" fmla="*/ 111 w 151"/>
              <a:gd name="T1" fmla="*/ 10 h 63"/>
              <a:gd name="T2" fmla="*/ 126 w 151"/>
              <a:gd name="T3" fmla="*/ 25 h 63"/>
              <a:gd name="T4" fmla="*/ 25 w 151"/>
              <a:gd name="T5" fmla="*/ 25 h 63"/>
              <a:gd name="T6" fmla="*/ 40 w 151"/>
              <a:gd name="T7" fmla="*/ 10 h 63"/>
              <a:gd name="T8" fmla="*/ 31 w 151"/>
              <a:gd name="T9" fmla="*/ 0 h 63"/>
              <a:gd name="T10" fmla="*/ 0 w 151"/>
              <a:gd name="T11" fmla="*/ 32 h 63"/>
              <a:gd name="T12" fmla="*/ 31 w 151"/>
              <a:gd name="T13" fmla="*/ 63 h 63"/>
              <a:gd name="T14" fmla="*/ 40 w 151"/>
              <a:gd name="T15" fmla="*/ 54 h 63"/>
              <a:gd name="T16" fmla="*/ 25 w 151"/>
              <a:gd name="T17" fmla="*/ 39 h 63"/>
              <a:gd name="T18" fmla="*/ 126 w 151"/>
              <a:gd name="T19" fmla="*/ 39 h 63"/>
              <a:gd name="T20" fmla="*/ 111 w 151"/>
              <a:gd name="T21" fmla="*/ 54 h 63"/>
              <a:gd name="T22" fmla="*/ 120 w 151"/>
              <a:gd name="T23" fmla="*/ 63 h 63"/>
              <a:gd name="T24" fmla="*/ 151 w 151"/>
              <a:gd name="T25" fmla="*/ 32 h 63"/>
              <a:gd name="T26" fmla="*/ 120 w 151"/>
              <a:gd name="T27" fmla="*/ 0 h 63"/>
              <a:gd name="T28" fmla="*/ 111 w 151"/>
              <a:gd name="T29" fmla="*/ 1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1" h="63">
                <a:moveTo>
                  <a:pt x="111" y="10"/>
                </a:moveTo>
                <a:lnTo>
                  <a:pt x="126" y="25"/>
                </a:lnTo>
                <a:lnTo>
                  <a:pt x="25" y="25"/>
                </a:lnTo>
                <a:lnTo>
                  <a:pt x="40" y="10"/>
                </a:lnTo>
                <a:lnTo>
                  <a:pt x="31" y="0"/>
                </a:lnTo>
                <a:lnTo>
                  <a:pt x="0" y="32"/>
                </a:lnTo>
                <a:lnTo>
                  <a:pt x="31" y="63"/>
                </a:lnTo>
                <a:lnTo>
                  <a:pt x="40" y="54"/>
                </a:lnTo>
                <a:lnTo>
                  <a:pt x="25" y="39"/>
                </a:lnTo>
                <a:lnTo>
                  <a:pt x="126" y="39"/>
                </a:lnTo>
                <a:lnTo>
                  <a:pt x="111" y="54"/>
                </a:lnTo>
                <a:lnTo>
                  <a:pt x="120" y="63"/>
                </a:lnTo>
                <a:lnTo>
                  <a:pt x="151" y="32"/>
                </a:lnTo>
                <a:lnTo>
                  <a:pt x="120" y="0"/>
                </a:lnTo>
                <a:lnTo>
                  <a:pt x="111" y="1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0" name="Freeform 90">
            <a:extLst>
              <a:ext uri="{FF2B5EF4-FFF2-40B4-BE49-F238E27FC236}">
                <a16:creationId xmlns:a16="http://schemas.microsoft.com/office/drawing/2014/main" id="{261E10F6-AA3E-4DCF-A2FB-49BB93973B16}"/>
              </a:ext>
            </a:extLst>
          </p:cNvPr>
          <p:cNvSpPr>
            <a:spLocks/>
          </p:cNvSpPr>
          <p:nvPr userDrawn="1"/>
        </p:nvSpPr>
        <p:spPr bwMode="auto">
          <a:xfrm>
            <a:off x="5456959" y="1809477"/>
            <a:ext cx="209550" cy="201613"/>
          </a:xfrm>
          <a:custGeom>
            <a:avLst/>
            <a:gdLst>
              <a:gd name="T0" fmla="*/ 0 w 132"/>
              <a:gd name="T1" fmla="*/ 113 h 127"/>
              <a:gd name="T2" fmla="*/ 0 w 132"/>
              <a:gd name="T3" fmla="*/ 127 h 127"/>
              <a:gd name="T4" fmla="*/ 132 w 132"/>
              <a:gd name="T5" fmla="*/ 127 h 127"/>
              <a:gd name="T6" fmla="*/ 132 w 132"/>
              <a:gd name="T7" fmla="*/ 113 h 127"/>
              <a:gd name="T8" fmla="*/ 88 w 132"/>
              <a:gd name="T9" fmla="*/ 113 h 127"/>
              <a:gd name="T10" fmla="*/ 119 w 132"/>
              <a:gd name="T11" fmla="*/ 82 h 127"/>
              <a:gd name="T12" fmla="*/ 119 w 132"/>
              <a:gd name="T13" fmla="*/ 93 h 127"/>
              <a:gd name="T14" fmla="*/ 132 w 132"/>
              <a:gd name="T15" fmla="*/ 93 h 127"/>
              <a:gd name="T16" fmla="*/ 132 w 132"/>
              <a:gd name="T17" fmla="*/ 60 h 127"/>
              <a:gd name="T18" fmla="*/ 99 w 132"/>
              <a:gd name="T19" fmla="*/ 60 h 127"/>
              <a:gd name="T20" fmla="*/ 99 w 132"/>
              <a:gd name="T21" fmla="*/ 73 h 127"/>
              <a:gd name="T22" fmla="*/ 109 w 132"/>
              <a:gd name="T23" fmla="*/ 73 h 127"/>
              <a:gd name="T24" fmla="*/ 69 w 132"/>
              <a:gd name="T25" fmla="*/ 113 h 127"/>
              <a:gd name="T26" fmla="*/ 29 w 132"/>
              <a:gd name="T27" fmla="*/ 113 h 127"/>
              <a:gd name="T28" fmla="*/ 119 w 132"/>
              <a:gd name="T29" fmla="*/ 23 h 127"/>
              <a:gd name="T30" fmla="*/ 119 w 132"/>
              <a:gd name="T31" fmla="*/ 47 h 127"/>
              <a:gd name="T32" fmla="*/ 132 w 132"/>
              <a:gd name="T33" fmla="*/ 47 h 127"/>
              <a:gd name="T34" fmla="*/ 132 w 132"/>
              <a:gd name="T35" fmla="*/ 0 h 127"/>
              <a:gd name="T36" fmla="*/ 86 w 132"/>
              <a:gd name="T37" fmla="*/ 0 h 127"/>
              <a:gd name="T38" fmla="*/ 86 w 132"/>
              <a:gd name="T39" fmla="*/ 13 h 127"/>
              <a:gd name="T40" fmla="*/ 110 w 132"/>
              <a:gd name="T41" fmla="*/ 13 h 127"/>
              <a:gd name="T42" fmla="*/ 10 w 132"/>
              <a:gd name="T43" fmla="*/ 113 h 127"/>
              <a:gd name="T44" fmla="*/ 0 w 132"/>
              <a:gd name="T45" fmla="*/ 11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2" h="127">
                <a:moveTo>
                  <a:pt x="0" y="113"/>
                </a:moveTo>
                <a:lnTo>
                  <a:pt x="0" y="127"/>
                </a:lnTo>
                <a:lnTo>
                  <a:pt x="132" y="127"/>
                </a:lnTo>
                <a:lnTo>
                  <a:pt x="132" y="113"/>
                </a:lnTo>
                <a:lnTo>
                  <a:pt x="88" y="113"/>
                </a:lnTo>
                <a:lnTo>
                  <a:pt x="119" y="82"/>
                </a:lnTo>
                <a:lnTo>
                  <a:pt x="119" y="93"/>
                </a:lnTo>
                <a:lnTo>
                  <a:pt x="132" y="93"/>
                </a:lnTo>
                <a:lnTo>
                  <a:pt x="132" y="60"/>
                </a:lnTo>
                <a:lnTo>
                  <a:pt x="99" y="60"/>
                </a:lnTo>
                <a:lnTo>
                  <a:pt x="99" y="73"/>
                </a:lnTo>
                <a:lnTo>
                  <a:pt x="109" y="73"/>
                </a:lnTo>
                <a:lnTo>
                  <a:pt x="69" y="113"/>
                </a:lnTo>
                <a:lnTo>
                  <a:pt x="29" y="113"/>
                </a:lnTo>
                <a:lnTo>
                  <a:pt x="119" y="23"/>
                </a:lnTo>
                <a:lnTo>
                  <a:pt x="119" y="47"/>
                </a:lnTo>
                <a:lnTo>
                  <a:pt x="132" y="47"/>
                </a:lnTo>
                <a:lnTo>
                  <a:pt x="132" y="0"/>
                </a:lnTo>
                <a:lnTo>
                  <a:pt x="86" y="0"/>
                </a:lnTo>
                <a:lnTo>
                  <a:pt x="86" y="13"/>
                </a:lnTo>
                <a:lnTo>
                  <a:pt x="110" y="13"/>
                </a:lnTo>
                <a:lnTo>
                  <a:pt x="10" y="113"/>
                </a:lnTo>
                <a:lnTo>
                  <a:pt x="0" y="113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76" name="Gruppieren 775">
            <a:extLst>
              <a:ext uri="{FF2B5EF4-FFF2-40B4-BE49-F238E27FC236}">
                <a16:creationId xmlns:a16="http://schemas.microsoft.com/office/drawing/2014/main" id="{FB33CAEF-44FD-4EEB-A14E-36A8B1CC8DA4}"/>
              </a:ext>
            </a:extLst>
          </p:cNvPr>
          <p:cNvGrpSpPr/>
          <p:nvPr userDrawn="1"/>
        </p:nvGrpSpPr>
        <p:grpSpPr>
          <a:xfrm>
            <a:off x="6522316" y="1881370"/>
            <a:ext cx="241301" cy="98425"/>
            <a:chOff x="6093475" y="1881370"/>
            <a:chExt cx="241301" cy="98425"/>
          </a:xfrm>
        </p:grpSpPr>
        <p:sp>
          <p:nvSpPr>
            <p:cNvPr id="381" name="Freeform 147">
              <a:extLst>
                <a:ext uri="{FF2B5EF4-FFF2-40B4-BE49-F238E27FC236}">
                  <a16:creationId xmlns:a16="http://schemas.microsoft.com/office/drawing/2014/main" id="{1F9F1BD1-A20E-4195-B118-6877F46DF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3475" y="1881370"/>
              <a:ext cx="111125" cy="98425"/>
            </a:xfrm>
            <a:custGeom>
              <a:avLst/>
              <a:gdLst>
                <a:gd name="T0" fmla="*/ 32 w 70"/>
                <a:gd name="T1" fmla="*/ 62 h 62"/>
                <a:gd name="T2" fmla="*/ 41 w 70"/>
                <a:gd name="T3" fmla="*/ 53 h 62"/>
                <a:gd name="T4" fmla="*/ 26 w 70"/>
                <a:gd name="T5" fmla="*/ 38 h 62"/>
                <a:gd name="T6" fmla="*/ 70 w 70"/>
                <a:gd name="T7" fmla="*/ 38 h 62"/>
                <a:gd name="T8" fmla="*/ 70 w 70"/>
                <a:gd name="T9" fmla="*/ 25 h 62"/>
                <a:gd name="T10" fmla="*/ 26 w 70"/>
                <a:gd name="T11" fmla="*/ 25 h 62"/>
                <a:gd name="T12" fmla="*/ 41 w 70"/>
                <a:gd name="T13" fmla="*/ 9 h 62"/>
                <a:gd name="T14" fmla="*/ 32 w 70"/>
                <a:gd name="T15" fmla="*/ 0 h 62"/>
                <a:gd name="T16" fmla="*/ 0 w 70"/>
                <a:gd name="T17" fmla="*/ 31 h 62"/>
                <a:gd name="T18" fmla="*/ 32 w 70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2">
                  <a:moveTo>
                    <a:pt x="32" y="62"/>
                  </a:moveTo>
                  <a:lnTo>
                    <a:pt x="41" y="53"/>
                  </a:lnTo>
                  <a:lnTo>
                    <a:pt x="26" y="38"/>
                  </a:lnTo>
                  <a:lnTo>
                    <a:pt x="70" y="38"/>
                  </a:lnTo>
                  <a:lnTo>
                    <a:pt x="70" y="25"/>
                  </a:lnTo>
                  <a:lnTo>
                    <a:pt x="26" y="25"/>
                  </a:lnTo>
                  <a:lnTo>
                    <a:pt x="41" y="9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32" y="62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2" name="Freeform 148">
              <a:extLst>
                <a:ext uri="{FF2B5EF4-FFF2-40B4-BE49-F238E27FC236}">
                  <a16:creationId xmlns:a16="http://schemas.microsoft.com/office/drawing/2014/main" id="{EEB7A5CF-3F01-46DE-A1C0-F63595C538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25238" y="1882957"/>
              <a:ext cx="109538" cy="96838"/>
            </a:xfrm>
            <a:custGeom>
              <a:avLst/>
              <a:gdLst>
                <a:gd name="T0" fmla="*/ 40 w 69"/>
                <a:gd name="T1" fmla="*/ 0 h 61"/>
                <a:gd name="T2" fmla="*/ 31 w 69"/>
                <a:gd name="T3" fmla="*/ 10 h 61"/>
                <a:gd name="T4" fmla="*/ 44 w 69"/>
                <a:gd name="T5" fmla="*/ 24 h 61"/>
                <a:gd name="T6" fmla="*/ 0 w 69"/>
                <a:gd name="T7" fmla="*/ 24 h 61"/>
                <a:gd name="T8" fmla="*/ 0 w 69"/>
                <a:gd name="T9" fmla="*/ 37 h 61"/>
                <a:gd name="T10" fmla="*/ 44 w 69"/>
                <a:gd name="T11" fmla="*/ 37 h 61"/>
                <a:gd name="T12" fmla="*/ 28 w 69"/>
                <a:gd name="T13" fmla="*/ 52 h 61"/>
                <a:gd name="T14" fmla="*/ 38 w 69"/>
                <a:gd name="T15" fmla="*/ 61 h 61"/>
                <a:gd name="T16" fmla="*/ 69 w 69"/>
                <a:gd name="T17" fmla="*/ 30 h 61"/>
                <a:gd name="T18" fmla="*/ 40 w 6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1">
                  <a:moveTo>
                    <a:pt x="40" y="0"/>
                  </a:moveTo>
                  <a:lnTo>
                    <a:pt x="31" y="10"/>
                  </a:lnTo>
                  <a:lnTo>
                    <a:pt x="44" y="24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44" y="37"/>
                  </a:lnTo>
                  <a:lnTo>
                    <a:pt x="28" y="52"/>
                  </a:lnTo>
                  <a:lnTo>
                    <a:pt x="38" y="61"/>
                  </a:lnTo>
                  <a:lnTo>
                    <a:pt x="69" y="3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3DE2A16A-23BD-4AE5-8B2D-74FDE63F830C}"/>
              </a:ext>
            </a:extLst>
          </p:cNvPr>
          <p:cNvGrpSpPr/>
          <p:nvPr userDrawn="1"/>
        </p:nvGrpSpPr>
        <p:grpSpPr>
          <a:xfrm>
            <a:off x="7112939" y="1881370"/>
            <a:ext cx="231775" cy="98425"/>
            <a:chOff x="6606238" y="1881370"/>
            <a:chExt cx="231775" cy="98425"/>
          </a:xfrm>
        </p:grpSpPr>
        <p:sp>
          <p:nvSpPr>
            <p:cNvPr id="383" name="Freeform 149">
              <a:extLst>
                <a:ext uri="{FF2B5EF4-FFF2-40B4-BE49-F238E27FC236}">
                  <a16:creationId xmlns:a16="http://schemas.microsoft.com/office/drawing/2014/main" id="{7670E5C9-BB90-4D12-9B80-4DC016DED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238" y="1881370"/>
              <a:ext cx="109538" cy="98425"/>
            </a:xfrm>
            <a:custGeom>
              <a:avLst/>
              <a:gdLst>
                <a:gd name="T0" fmla="*/ 0 w 69"/>
                <a:gd name="T1" fmla="*/ 38 h 62"/>
                <a:gd name="T2" fmla="*/ 43 w 69"/>
                <a:gd name="T3" fmla="*/ 38 h 62"/>
                <a:gd name="T4" fmla="*/ 28 w 69"/>
                <a:gd name="T5" fmla="*/ 53 h 62"/>
                <a:gd name="T6" fmla="*/ 38 w 69"/>
                <a:gd name="T7" fmla="*/ 62 h 62"/>
                <a:gd name="T8" fmla="*/ 69 w 69"/>
                <a:gd name="T9" fmla="*/ 31 h 62"/>
                <a:gd name="T10" fmla="*/ 38 w 69"/>
                <a:gd name="T11" fmla="*/ 0 h 62"/>
                <a:gd name="T12" fmla="*/ 28 w 69"/>
                <a:gd name="T13" fmla="*/ 9 h 62"/>
                <a:gd name="T14" fmla="*/ 43 w 69"/>
                <a:gd name="T15" fmla="*/ 25 h 62"/>
                <a:gd name="T16" fmla="*/ 0 w 69"/>
                <a:gd name="T17" fmla="*/ 25 h 62"/>
                <a:gd name="T18" fmla="*/ 0 w 69"/>
                <a:gd name="T19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2">
                  <a:moveTo>
                    <a:pt x="0" y="38"/>
                  </a:moveTo>
                  <a:lnTo>
                    <a:pt x="43" y="38"/>
                  </a:lnTo>
                  <a:lnTo>
                    <a:pt x="28" y="53"/>
                  </a:lnTo>
                  <a:lnTo>
                    <a:pt x="38" y="62"/>
                  </a:lnTo>
                  <a:lnTo>
                    <a:pt x="69" y="31"/>
                  </a:lnTo>
                  <a:lnTo>
                    <a:pt x="38" y="0"/>
                  </a:lnTo>
                  <a:lnTo>
                    <a:pt x="28" y="9"/>
                  </a:lnTo>
                  <a:lnTo>
                    <a:pt x="43" y="25"/>
                  </a:lnTo>
                  <a:lnTo>
                    <a:pt x="0" y="25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4" name="Freeform 150">
              <a:extLst>
                <a:ext uri="{FF2B5EF4-FFF2-40B4-BE49-F238E27FC236}">
                  <a16:creationId xmlns:a16="http://schemas.microsoft.com/office/drawing/2014/main" id="{E62B1D56-62C5-4114-A284-14691F44A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8475" y="1881370"/>
              <a:ext cx="109538" cy="98425"/>
            </a:xfrm>
            <a:custGeom>
              <a:avLst/>
              <a:gdLst>
                <a:gd name="T0" fmla="*/ 69 w 69"/>
                <a:gd name="T1" fmla="*/ 25 h 62"/>
                <a:gd name="T2" fmla="*/ 25 w 69"/>
                <a:gd name="T3" fmla="*/ 25 h 62"/>
                <a:gd name="T4" fmla="*/ 40 w 69"/>
                <a:gd name="T5" fmla="*/ 9 h 62"/>
                <a:gd name="T6" fmla="*/ 31 w 69"/>
                <a:gd name="T7" fmla="*/ 0 h 62"/>
                <a:gd name="T8" fmla="*/ 0 w 69"/>
                <a:gd name="T9" fmla="*/ 31 h 62"/>
                <a:gd name="T10" fmla="*/ 31 w 69"/>
                <a:gd name="T11" fmla="*/ 62 h 62"/>
                <a:gd name="T12" fmla="*/ 40 w 69"/>
                <a:gd name="T13" fmla="*/ 53 h 62"/>
                <a:gd name="T14" fmla="*/ 25 w 69"/>
                <a:gd name="T15" fmla="*/ 38 h 62"/>
                <a:gd name="T16" fmla="*/ 69 w 69"/>
                <a:gd name="T17" fmla="*/ 38 h 62"/>
                <a:gd name="T18" fmla="*/ 69 w 69"/>
                <a:gd name="T1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62">
                  <a:moveTo>
                    <a:pt x="69" y="25"/>
                  </a:moveTo>
                  <a:lnTo>
                    <a:pt x="25" y="25"/>
                  </a:lnTo>
                  <a:lnTo>
                    <a:pt x="40" y="9"/>
                  </a:lnTo>
                  <a:lnTo>
                    <a:pt x="31" y="0"/>
                  </a:lnTo>
                  <a:lnTo>
                    <a:pt x="0" y="31"/>
                  </a:lnTo>
                  <a:lnTo>
                    <a:pt x="31" y="62"/>
                  </a:lnTo>
                  <a:lnTo>
                    <a:pt x="40" y="53"/>
                  </a:lnTo>
                  <a:lnTo>
                    <a:pt x="25" y="38"/>
                  </a:lnTo>
                  <a:lnTo>
                    <a:pt x="69" y="38"/>
                  </a:lnTo>
                  <a:lnTo>
                    <a:pt x="69" y="2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85" name="Freeform 145">
            <a:extLst>
              <a:ext uri="{FF2B5EF4-FFF2-40B4-BE49-F238E27FC236}">
                <a16:creationId xmlns:a16="http://schemas.microsoft.com/office/drawing/2014/main" id="{BB265BC4-EEB0-4D95-97E4-D3695F2A15E5}"/>
              </a:ext>
            </a:extLst>
          </p:cNvPr>
          <p:cNvSpPr>
            <a:spLocks/>
          </p:cNvSpPr>
          <p:nvPr userDrawn="1"/>
        </p:nvSpPr>
        <p:spPr bwMode="auto">
          <a:xfrm>
            <a:off x="7694036" y="1835332"/>
            <a:ext cx="152400" cy="177800"/>
          </a:xfrm>
          <a:custGeom>
            <a:avLst/>
            <a:gdLst>
              <a:gd name="T0" fmla="*/ 96 w 96"/>
              <a:gd name="T1" fmla="*/ 0 h 112"/>
              <a:gd name="T2" fmla="*/ 82 w 96"/>
              <a:gd name="T3" fmla="*/ 0 h 112"/>
              <a:gd name="T4" fmla="*/ 82 w 96"/>
              <a:gd name="T5" fmla="*/ 73 h 112"/>
              <a:gd name="T6" fmla="*/ 25 w 96"/>
              <a:gd name="T7" fmla="*/ 73 h 112"/>
              <a:gd name="T8" fmla="*/ 40 w 96"/>
              <a:gd name="T9" fmla="*/ 58 h 112"/>
              <a:gd name="T10" fmla="*/ 31 w 96"/>
              <a:gd name="T11" fmla="*/ 49 h 112"/>
              <a:gd name="T12" fmla="*/ 0 w 96"/>
              <a:gd name="T13" fmla="*/ 80 h 112"/>
              <a:gd name="T14" fmla="*/ 31 w 96"/>
              <a:gd name="T15" fmla="*/ 112 h 112"/>
              <a:gd name="T16" fmla="*/ 40 w 96"/>
              <a:gd name="T17" fmla="*/ 103 h 112"/>
              <a:gd name="T18" fmla="*/ 25 w 96"/>
              <a:gd name="T19" fmla="*/ 87 h 112"/>
              <a:gd name="T20" fmla="*/ 96 w 96"/>
              <a:gd name="T21" fmla="*/ 87 h 112"/>
              <a:gd name="T22" fmla="*/ 96 w 96"/>
              <a:gd name="T2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12">
                <a:moveTo>
                  <a:pt x="96" y="0"/>
                </a:moveTo>
                <a:lnTo>
                  <a:pt x="82" y="0"/>
                </a:lnTo>
                <a:lnTo>
                  <a:pt x="82" y="73"/>
                </a:lnTo>
                <a:lnTo>
                  <a:pt x="25" y="73"/>
                </a:lnTo>
                <a:lnTo>
                  <a:pt x="40" y="58"/>
                </a:lnTo>
                <a:lnTo>
                  <a:pt x="31" y="49"/>
                </a:lnTo>
                <a:lnTo>
                  <a:pt x="0" y="80"/>
                </a:lnTo>
                <a:lnTo>
                  <a:pt x="31" y="112"/>
                </a:lnTo>
                <a:lnTo>
                  <a:pt x="40" y="103"/>
                </a:lnTo>
                <a:lnTo>
                  <a:pt x="25" y="87"/>
                </a:lnTo>
                <a:lnTo>
                  <a:pt x="96" y="87"/>
                </a:lnTo>
                <a:lnTo>
                  <a:pt x="96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86" name="Freeform 146">
            <a:extLst>
              <a:ext uri="{FF2B5EF4-FFF2-40B4-BE49-F238E27FC236}">
                <a16:creationId xmlns:a16="http://schemas.microsoft.com/office/drawing/2014/main" id="{F0F7DE51-4578-4248-895E-0E225D3AA5B3}"/>
              </a:ext>
            </a:extLst>
          </p:cNvPr>
          <p:cNvSpPr>
            <a:spLocks/>
          </p:cNvSpPr>
          <p:nvPr userDrawn="1"/>
        </p:nvSpPr>
        <p:spPr bwMode="auto">
          <a:xfrm>
            <a:off x="8195758" y="1835332"/>
            <a:ext cx="152400" cy="177800"/>
          </a:xfrm>
          <a:custGeom>
            <a:avLst/>
            <a:gdLst>
              <a:gd name="T0" fmla="*/ 0 w 96"/>
              <a:gd name="T1" fmla="*/ 0 h 112"/>
              <a:gd name="T2" fmla="*/ 0 w 96"/>
              <a:gd name="T3" fmla="*/ 87 h 112"/>
              <a:gd name="T4" fmla="*/ 71 w 96"/>
              <a:gd name="T5" fmla="*/ 87 h 112"/>
              <a:gd name="T6" fmla="*/ 55 w 96"/>
              <a:gd name="T7" fmla="*/ 102 h 112"/>
              <a:gd name="T8" fmla="*/ 65 w 96"/>
              <a:gd name="T9" fmla="*/ 112 h 112"/>
              <a:gd name="T10" fmla="*/ 96 w 96"/>
              <a:gd name="T11" fmla="*/ 81 h 112"/>
              <a:gd name="T12" fmla="*/ 64 w 96"/>
              <a:gd name="T13" fmla="*/ 49 h 112"/>
              <a:gd name="T14" fmla="*/ 55 w 96"/>
              <a:gd name="T15" fmla="*/ 58 h 112"/>
              <a:gd name="T16" fmla="*/ 70 w 96"/>
              <a:gd name="T17" fmla="*/ 73 h 112"/>
              <a:gd name="T18" fmla="*/ 13 w 96"/>
              <a:gd name="T19" fmla="*/ 73 h 112"/>
              <a:gd name="T20" fmla="*/ 13 w 96"/>
              <a:gd name="T21" fmla="*/ 0 h 112"/>
              <a:gd name="T22" fmla="*/ 0 w 96"/>
              <a:gd name="T23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12">
                <a:moveTo>
                  <a:pt x="0" y="0"/>
                </a:moveTo>
                <a:lnTo>
                  <a:pt x="0" y="87"/>
                </a:lnTo>
                <a:lnTo>
                  <a:pt x="71" y="87"/>
                </a:lnTo>
                <a:lnTo>
                  <a:pt x="55" y="102"/>
                </a:lnTo>
                <a:lnTo>
                  <a:pt x="65" y="112"/>
                </a:lnTo>
                <a:lnTo>
                  <a:pt x="96" y="81"/>
                </a:lnTo>
                <a:lnTo>
                  <a:pt x="64" y="49"/>
                </a:lnTo>
                <a:lnTo>
                  <a:pt x="55" y="58"/>
                </a:lnTo>
                <a:lnTo>
                  <a:pt x="70" y="73"/>
                </a:lnTo>
                <a:lnTo>
                  <a:pt x="13" y="7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D7519599-505F-42FD-A377-79794AA46690}"/>
              </a:ext>
            </a:extLst>
          </p:cNvPr>
          <p:cNvGrpSpPr/>
          <p:nvPr userDrawn="1"/>
        </p:nvGrpSpPr>
        <p:grpSpPr>
          <a:xfrm>
            <a:off x="8697480" y="1803582"/>
            <a:ext cx="222250" cy="222250"/>
            <a:chOff x="8136588" y="1803582"/>
            <a:chExt cx="222250" cy="222250"/>
          </a:xfrm>
        </p:grpSpPr>
        <p:sp>
          <p:nvSpPr>
            <p:cNvPr id="387" name="Freeform 139">
              <a:extLst>
                <a:ext uri="{FF2B5EF4-FFF2-40B4-BE49-F238E27FC236}">
                  <a16:creationId xmlns:a16="http://schemas.microsoft.com/office/drawing/2014/main" id="{1254D5FC-C388-4E46-B4E0-DE5085D820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6588" y="1933757"/>
              <a:ext cx="92075" cy="92075"/>
            </a:xfrm>
            <a:custGeom>
              <a:avLst/>
              <a:gdLst>
                <a:gd name="T0" fmla="*/ 0 w 58"/>
                <a:gd name="T1" fmla="*/ 5 h 58"/>
                <a:gd name="T2" fmla="*/ 0 w 58"/>
                <a:gd name="T3" fmla="*/ 58 h 58"/>
                <a:gd name="T4" fmla="*/ 53 w 58"/>
                <a:gd name="T5" fmla="*/ 58 h 58"/>
                <a:gd name="T6" fmla="*/ 53 w 58"/>
                <a:gd name="T7" fmla="*/ 45 h 58"/>
                <a:gd name="T8" fmla="*/ 23 w 58"/>
                <a:gd name="T9" fmla="*/ 45 h 58"/>
                <a:gd name="T10" fmla="*/ 58 w 58"/>
                <a:gd name="T11" fmla="*/ 9 h 58"/>
                <a:gd name="T12" fmla="*/ 49 w 58"/>
                <a:gd name="T13" fmla="*/ 0 h 58"/>
                <a:gd name="T14" fmla="*/ 14 w 58"/>
                <a:gd name="T15" fmla="*/ 35 h 58"/>
                <a:gd name="T16" fmla="*/ 14 w 58"/>
                <a:gd name="T17" fmla="*/ 5 h 58"/>
                <a:gd name="T18" fmla="*/ 0 w 58"/>
                <a:gd name="T1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0" y="5"/>
                  </a:moveTo>
                  <a:lnTo>
                    <a:pt x="0" y="58"/>
                  </a:lnTo>
                  <a:lnTo>
                    <a:pt x="53" y="58"/>
                  </a:lnTo>
                  <a:lnTo>
                    <a:pt x="53" y="45"/>
                  </a:lnTo>
                  <a:lnTo>
                    <a:pt x="23" y="45"/>
                  </a:lnTo>
                  <a:lnTo>
                    <a:pt x="58" y="9"/>
                  </a:lnTo>
                  <a:lnTo>
                    <a:pt x="49" y="0"/>
                  </a:lnTo>
                  <a:lnTo>
                    <a:pt x="14" y="35"/>
                  </a:lnTo>
                  <a:lnTo>
                    <a:pt x="1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8" name="Freeform 140">
              <a:extLst>
                <a:ext uri="{FF2B5EF4-FFF2-40B4-BE49-F238E27FC236}">
                  <a16:creationId xmlns:a16="http://schemas.microsoft.com/office/drawing/2014/main" id="{53AB13C1-1DC5-4DB8-BF3E-3E0F822F36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66763" y="1803582"/>
              <a:ext cx="92075" cy="92075"/>
            </a:xfrm>
            <a:custGeom>
              <a:avLst/>
              <a:gdLst>
                <a:gd name="T0" fmla="*/ 58 w 58"/>
                <a:gd name="T1" fmla="*/ 0 h 58"/>
                <a:gd name="T2" fmla="*/ 5 w 58"/>
                <a:gd name="T3" fmla="*/ 0 h 58"/>
                <a:gd name="T4" fmla="*/ 5 w 58"/>
                <a:gd name="T5" fmla="*/ 14 h 58"/>
                <a:gd name="T6" fmla="*/ 35 w 58"/>
                <a:gd name="T7" fmla="*/ 14 h 58"/>
                <a:gd name="T8" fmla="*/ 0 w 58"/>
                <a:gd name="T9" fmla="*/ 49 h 58"/>
                <a:gd name="T10" fmla="*/ 10 w 58"/>
                <a:gd name="T11" fmla="*/ 58 h 58"/>
                <a:gd name="T12" fmla="*/ 45 w 58"/>
                <a:gd name="T13" fmla="*/ 23 h 58"/>
                <a:gd name="T14" fmla="*/ 45 w 58"/>
                <a:gd name="T15" fmla="*/ 54 h 58"/>
                <a:gd name="T16" fmla="*/ 58 w 58"/>
                <a:gd name="T17" fmla="*/ 54 h 58"/>
                <a:gd name="T18" fmla="*/ 58 w 58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58" y="0"/>
                  </a:moveTo>
                  <a:lnTo>
                    <a:pt x="5" y="0"/>
                  </a:lnTo>
                  <a:lnTo>
                    <a:pt x="5" y="14"/>
                  </a:lnTo>
                  <a:lnTo>
                    <a:pt x="35" y="14"/>
                  </a:lnTo>
                  <a:lnTo>
                    <a:pt x="0" y="49"/>
                  </a:lnTo>
                  <a:lnTo>
                    <a:pt x="10" y="58"/>
                  </a:lnTo>
                  <a:lnTo>
                    <a:pt x="45" y="23"/>
                  </a:lnTo>
                  <a:lnTo>
                    <a:pt x="45" y="54"/>
                  </a:lnTo>
                  <a:lnTo>
                    <a:pt x="58" y="5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79" name="Gruppieren 778">
            <a:extLst>
              <a:ext uri="{FF2B5EF4-FFF2-40B4-BE49-F238E27FC236}">
                <a16:creationId xmlns:a16="http://schemas.microsoft.com/office/drawing/2014/main" id="{B09D109D-AF10-453B-BC58-03CDB7CCD13A}"/>
              </a:ext>
            </a:extLst>
          </p:cNvPr>
          <p:cNvGrpSpPr/>
          <p:nvPr userDrawn="1"/>
        </p:nvGrpSpPr>
        <p:grpSpPr>
          <a:xfrm>
            <a:off x="9269052" y="1806757"/>
            <a:ext cx="214312" cy="215900"/>
            <a:chOff x="8647763" y="1806757"/>
            <a:chExt cx="214312" cy="215900"/>
          </a:xfrm>
        </p:grpSpPr>
        <p:sp>
          <p:nvSpPr>
            <p:cNvPr id="389" name="Freeform 141">
              <a:extLst>
                <a:ext uri="{FF2B5EF4-FFF2-40B4-BE49-F238E27FC236}">
                  <a16:creationId xmlns:a16="http://schemas.microsoft.com/office/drawing/2014/main" id="{379138D5-2398-4B4F-BAFC-F1B367F39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47763" y="1930582"/>
              <a:ext cx="90488" cy="92075"/>
            </a:xfrm>
            <a:custGeom>
              <a:avLst/>
              <a:gdLst>
                <a:gd name="T0" fmla="*/ 57 w 57"/>
                <a:gd name="T1" fmla="*/ 53 h 58"/>
                <a:gd name="T2" fmla="*/ 57 w 57"/>
                <a:gd name="T3" fmla="*/ 0 h 58"/>
                <a:gd name="T4" fmla="*/ 5 w 57"/>
                <a:gd name="T5" fmla="*/ 0 h 58"/>
                <a:gd name="T6" fmla="*/ 5 w 57"/>
                <a:gd name="T7" fmla="*/ 13 h 58"/>
                <a:gd name="T8" fmla="*/ 35 w 57"/>
                <a:gd name="T9" fmla="*/ 13 h 58"/>
                <a:gd name="T10" fmla="*/ 0 w 57"/>
                <a:gd name="T11" fmla="*/ 49 h 58"/>
                <a:gd name="T12" fmla="*/ 9 w 57"/>
                <a:gd name="T13" fmla="*/ 58 h 58"/>
                <a:gd name="T14" fmla="*/ 44 w 57"/>
                <a:gd name="T15" fmla="*/ 23 h 58"/>
                <a:gd name="T16" fmla="*/ 44 w 57"/>
                <a:gd name="T17" fmla="*/ 53 h 58"/>
                <a:gd name="T18" fmla="*/ 57 w 57"/>
                <a:gd name="T19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8">
                  <a:moveTo>
                    <a:pt x="57" y="53"/>
                  </a:moveTo>
                  <a:lnTo>
                    <a:pt x="57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35" y="13"/>
                  </a:lnTo>
                  <a:lnTo>
                    <a:pt x="0" y="49"/>
                  </a:lnTo>
                  <a:lnTo>
                    <a:pt x="9" y="58"/>
                  </a:lnTo>
                  <a:lnTo>
                    <a:pt x="44" y="23"/>
                  </a:lnTo>
                  <a:lnTo>
                    <a:pt x="44" y="53"/>
                  </a:lnTo>
                  <a:lnTo>
                    <a:pt x="57" y="5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0" name="Freeform 142">
              <a:extLst>
                <a:ext uri="{FF2B5EF4-FFF2-40B4-BE49-F238E27FC236}">
                  <a16:creationId xmlns:a16="http://schemas.microsoft.com/office/drawing/2014/main" id="{46309F95-A5FF-4354-B92B-4488A03B35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70000" y="1806757"/>
              <a:ext cx="92075" cy="92075"/>
            </a:xfrm>
            <a:custGeom>
              <a:avLst/>
              <a:gdLst>
                <a:gd name="T0" fmla="*/ 49 w 58"/>
                <a:gd name="T1" fmla="*/ 0 h 58"/>
                <a:gd name="T2" fmla="*/ 14 w 58"/>
                <a:gd name="T3" fmla="*/ 36 h 58"/>
                <a:gd name="T4" fmla="*/ 14 w 58"/>
                <a:gd name="T5" fmla="*/ 5 h 58"/>
                <a:gd name="T6" fmla="*/ 0 w 58"/>
                <a:gd name="T7" fmla="*/ 5 h 58"/>
                <a:gd name="T8" fmla="*/ 0 w 58"/>
                <a:gd name="T9" fmla="*/ 58 h 58"/>
                <a:gd name="T10" fmla="*/ 54 w 58"/>
                <a:gd name="T11" fmla="*/ 58 h 58"/>
                <a:gd name="T12" fmla="*/ 54 w 58"/>
                <a:gd name="T13" fmla="*/ 45 h 58"/>
                <a:gd name="T14" fmla="*/ 23 w 58"/>
                <a:gd name="T15" fmla="*/ 45 h 58"/>
                <a:gd name="T16" fmla="*/ 58 w 58"/>
                <a:gd name="T17" fmla="*/ 10 h 58"/>
                <a:gd name="T18" fmla="*/ 49 w 58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49" y="0"/>
                  </a:moveTo>
                  <a:lnTo>
                    <a:pt x="14" y="36"/>
                  </a:lnTo>
                  <a:lnTo>
                    <a:pt x="14" y="5"/>
                  </a:lnTo>
                  <a:lnTo>
                    <a:pt x="0" y="5"/>
                  </a:lnTo>
                  <a:lnTo>
                    <a:pt x="0" y="58"/>
                  </a:lnTo>
                  <a:lnTo>
                    <a:pt x="54" y="58"/>
                  </a:lnTo>
                  <a:lnTo>
                    <a:pt x="54" y="45"/>
                  </a:lnTo>
                  <a:lnTo>
                    <a:pt x="23" y="45"/>
                  </a:lnTo>
                  <a:lnTo>
                    <a:pt x="58" y="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97" name="Freeform 143">
            <a:extLst>
              <a:ext uri="{FF2B5EF4-FFF2-40B4-BE49-F238E27FC236}">
                <a16:creationId xmlns:a16="http://schemas.microsoft.com/office/drawing/2014/main" id="{388CD66A-D129-4BE0-A5E5-9988323A1059}"/>
              </a:ext>
            </a:extLst>
          </p:cNvPr>
          <p:cNvSpPr>
            <a:spLocks/>
          </p:cNvSpPr>
          <p:nvPr userDrawn="1"/>
        </p:nvSpPr>
        <p:spPr bwMode="auto">
          <a:xfrm>
            <a:off x="10436008" y="1838507"/>
            <a:ext cx="236538" cy="166688"/>
          </a:xfrm>
          <a:custGeom>
            <a:avLst/>
            <a:gdLst>
              <a:gd name="T0" fmla="*/ 118 w 149"/>
              <a:gd name="T1" fmla="*/ 63 h 105"/>
              <a:gd name="T2" fmla="*/ 149 w 149"/>
              <a:gd name="T3" fmla="*/ 32 h 105"/>
              <a:gd name="T4" fmla="*/ 118 w 149"/>
              <a:gd name="T5" fmla="*/ 0 h 105"/>
              <a:gd name="T6" fmla="*/ 108 w 149"/>
              <a:gd name="T7" fmla="*/ 10 h 105"/>
              <a:gd name="T8" fmla="*/ 123 w 149"/>
              <a:gd name="T9" fmla="*/ 25 h 105"/>
              <a:gd name="T10" fmla="*/ 97 w 149"/>
              <a:gd name="T11" fmla="*/ 25 h 105"/>
              <a:gd name="T12" fmla="*/ 30 w 149"/>
              <a:gd name="T13" fmla="*/ 91 h 105"/>
              <a:gd name="T14" fmla="*/ 0 w 149"/>
              <a:gd name="T15" fmla="*/ 91 h 105"/>
              <a:gd name="T16" fmla="*/ 0 w 149"/>
              <a:gd name="T17" fmla="*/ 105 h 105"/>
              <a:gd name="T18" fmla="*/ 36 w 149"/>
              <a:gd name="T19" fmla="*/ 105 h 105"/>
              <a:gd name="T20" fmla="*/ 103 w 149"/>
              <a:gd name="T21" fmla="*/ 38 h 105"/>
              <a:gd name="T22" fmla="*/ 123 w 149"/>
              <a:gd name="T23" fmla="*/ 38 h 105"/>
              <a:gd name="T24" fmla="*/ 108 w 149"/>
              <a:gd name="T25" fmla="*/ 54 h 105"/>
              <a:gd name="T26" fmla="*/ 118 w 149"/>
              <a:gd name="T27" fmla="*/ 6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" h="105">
                <a:moveTo>
                  <a:pt x="118" y="63"/>
                </a:moveTo>
                <a:lnTo>
                  <a:pt x="149" y="32"/>
                </a:lnTo>
                <a:lnTo>
                  <a:pt x="118" y="0"/>
                </a:lnTo>
                <a:lnTo>
                  <a:pt x="108" y="10"/>
                </a:lnTo>
                <a:lnTo>
                  <a:pt x="123" y="25"/>
                </a:lnTo>
                <a:lnTo>
                  <a:pt x="97" y="25"/>
                </a:lnTo>
                <a:lnTo>
                  <a:pt x="30" y="91"/>
                </a:lnTo>
                <a:lnTo>
                  <a:pt x="0" y="91"/>
                </a:lnTo>
                <a:lnTo>
                  <a:pt x="0" y="105"/>
                </a:lnTo>
                <a:lnTo>
                  <a:pt x="36" y="105"/>
                </a:lnTo>
                <a:lnTo>
                  <a:pt x="103" y="38"/>
                </a:lnTo>
                <a:lnTo>
                  <a:pt x="123" y="38"/>
                </a:lnTo>
                <a:lnTo>
                  <a:pt x="108" y="54"/>
                </a:lnTo>
                <a:lnTo>
                  <a:pt x="118" y="63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98" name="Freeform 144">
            <a:extLst>
              <a:ext uri="{FF2B5EF4-FFF2-40B4-BE49-F238E27FC236}">
                <a16:creationId xmlns:a16="http://schemas.microsoft.com/office/drawing/2014/main" id="{E06839B5-3161-45F7-A47B-747EEBB1D6C8}"/>
              </a:ext>
            </a:extLst>
          </p:cNvPr>
          <p:cNvSpPr>
            <a:spLocks/>
          </p:cNvSpPr>
          <p:nvPr userDrawn="1"/>
        </p:nvSpPr>
        <p:spPr bwMode="auto">
          <a:xfrm>
            <a:off x="11021868" y="1835332"/>
            <a:ext cx="236538" cy="166688"/>
          </a:xfrm>
          <a:custGeom>
            <a:avLst/>
            <a:gdLst>
              <a:gd name="T0" fmla="*/ 109 w 149"/>
              <a:gd name="T1" fmla="*/ 52 h 105"/>
              <a:gd name="T2" fmla="*/ 124 w 149"/>
              <a:gd name="T3" fmla="*/ 67 h 105"/>
              <a:gd name="T4" fmla="*/ 103 w 149"/>
              <a:gd name="T5" fmla="*/ 67 h 105"/>
              <a:gd name="T6" fmla="*/ 36 w 149"/>
              <a:gd name="T7" fmla="*/ 0 h 105"/>
              <a:gd name="T8" fmla="*/ 0 w 149"/>
              <a:gd name="T9" fmla="*/ 0 h 105"/>
              <a:gd name="T10" fmla="*/ 0 w 149"/>
              <a:gd name="T11" fmla="*/ 14 h 105"/>
              <a:gd name="T12" fmla="*/ 31 w 149"/>
              <a:gd name="T13" fmla="*/ 14 h 105"/>
              <a:gd name="T14" fmla="*/ 97 w 149"/>
              <a:gd name="T15" fmla="*/ 80 h 105"/>
              <a:gd name="T16" fmla="*/ 124 w 149"/>
              <a:gd name="T17" fmla="*/ 80 h 105"/>
              <a:gd name="T18" fmla="*/ 109 w 149"/>
              <a:gd name="T19" fmla="*/ 95 h 105"/>
              <a:gd name="T20" fmla="*/ 118 w 149"/>
              <a:gd name="T21" fmla="*/ 105 h 105"/>
              <a:gd name="T22" fmla="*/ 149 w 149"/>
              <a:gd name="T23" fmla="*/ 73 h 105"/>
              <a:gd name="T24" fmla="*/ 118 w 149"/>
              <a:gd name="T25" fmla="*/ 42 h 105"/>
              <a:gd name="T26" fmla="*/ 109 w 149"/>
              <a:gd name="T27" fmla="*/ 5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9" h="105">
                <a:moveTo>
                  <a:pt x="109" y="52"/>
                </a:moveTo>
                <a:lnTo>
                  <a:pt x="124" y="67"/>
                </a:lnTo>
                <a:lnTo>
                  <a:pt x="103" y="67"/>
                </a:lnTo>
                <a:lnTo>
                  <a:pt x="36" y="0"/>
                </a:lnTo>
                <a:lnTo>
                  <a:pt x="0" y="0"/>
                </a:lnTo>
                <a:lnTo>
                  <a:pt x="0" y="14"/>
                </a:lnTo>
                <a:lnTo>
                  <a:pt x="31" y="14"/>
                </a:lnTo>
                <a:lnTo>
                  <a:pt x="97" y="80"/>
                </a:lnTo>
                <a:lnTo>
                  <a:pt x="124" y="80"/>
                </a:lnTo>
                <a:lnTo>
                  <a:pt x="109" y="95"/>
                </a:lnTo>
                <a:lnTo>
                  <a:pt x="118" y="105"/>
                </a:lnTo>
                <a:lnTo>
                  <a:pt x="149" y="73"/>
                </a:lnTo>
                <a:lnTo>
                  <a:pt x="118" y="42"/>
                </a:lnTo>
                <a:lnTo>
                  <a:pt x="109" y="52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81" name="Gruppieren 780">
            <a:extLst>
              <a:ext uri="{FF2B5EF4-FFF2-40B4-BE49-F238E27FC236}">
                <a16:creationId xmlns:a16="http://schemas.microsoft.com/office/drawing/2014/main" id="{1C8F2939-3DB9-43EF-9A44-BABE85A16550}"/>
              </a:ext>
            </a:extLst>
          </p:cNvPr>
          <p:cNvGrpSpPr/>
          <p:nvPr userDrawn="1"/>
        </p:nvGrpSpPr>
        <p:grpSpPr>
          <a:xfrm>
            <a:off x="11607728" y="1816282"/>
            <a:ext cx="234950" cy="206375"/>
            <a:chOff x="10663888" y="1816282"/>
            <a:chExt cx="234950" cy="206375"/>
          </a:xfrm>
        </p:grpSpPr>
        <p:sp>
          <p:nvSpPr>
            <p:cNvPr id="399" name="Freeform 153">
              <a:extLst>
                <a:ext uri="{FF2B5EF4-FFF2-40B4-BE49-F238E27FC236}">
                  <a16:creationId xmlns:a16="http://schemas.microsoft.com/office/drawing/2014/main" id="{CEBA502E-63D1-4AA4-B59C-B47D1FA586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3888" y="1816282"/>
              <a:ext cx="234950" cy="166688"/>
            </a:xfrm>
            <a:custGeom>
              <a:avLst/>
              <a:gdLst>
                <a:gd name="T0" fmla="*/ 117 w 148"/>
                <a:gd name="T1" fmla="*/ 0 h 105"/>
                <a:gd name="T2" fmla="*/ 108 w 148"/>
                <a:gd name="T3" fmla="*/ 10 h 105"/>
                <a:gd name="T4" fmla="*/ 123 w 148"/>
                <a:gd name="T5" fmla="*/ 26 h 105"/>
                <a:gd name="T6" fmla="*/ 97 w 148"/>
                <a:gd name="T7" fmla="*/ 26 h 105"/>
                <a:gd name="T8" fmla="*/ 30 w 148"/>
                <a:gd name="T9" fmla="*/ 92 h 105"/>
                <a:gd name="T10" fmla="*/ 0 w 148"/>
                <a:gd name="T11" fmla="*/ 92 h 105"/>
                <a:gd name="T12" fmla="*/ 0 w 148"/>
                <a:gd name="T13" fmla="*/ 105 h 105"/>
                <a:gd name="T14" fmla="*/ 35 w 148"/>
                <a:gd name="T15" fmla="*/ 105 h 105"/>
                <a:gd name="T16" fmla="*/ 102 w 148"/>
                <a:gd name="T17" fmla="*/ 39 h 105"/>
                <a:gd name="T18" fmla="*/ 123 w 148"/>
                <a:gd name="T19" fmla="*/ 39 h 105"/>
                <a:gd name="T20" fmla="*/ 108 w 148"/>
                <a:gd name="T21" fmla="*/ 54 h 105"/>
                <a:gd name="T22" fmla="*/ 117 w 148"/>
                <a:gd name="T23" fmla="*/ 63 h 105"/>
                <a:gd name="T24" fmla="*/ 148 w 148"/>
                <a:gd name="T25" fmla="*/ 32 h 105"/>
                <a:gd name="T26" fmla="*/ 117 w 148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05">
                  <a:moveTo>
                    <a:pt x="117" y="0"/>
                  </a:moveTo>
                  <a:lnTo>
                    <a:pt x="108" y="10"/>
                  </a:lnTo>
                  <a:lnTo>
                    <a:pt x="123" y="26"/>
                  </a:lnTo>
                  <a:lnTo>
                    <a:pt x="97" y="26"/>
                  </a:lnTo>
                  <a:lnTo>
                    <a:pt x="30" y="92"/>
                  </a:lnTo>
                  <a:lnTo>
                    <a:pt x="0" y="92"/>
                  </a:lnTo>
                  <a:lnTo>
                    <a:pt x="0" y="105"/>
                  </a:lnTo>
                  <a:lnTo>
                    <a:pt x="35" y="105"/>
                  </a:lnTo>
                  <a:lnTo>
                    <a:pt x="102" y="39"/>
                  </a:lnTo>
                  <a:lnTo>
                    <a:pt x="123" y="39"/>
                  </a:lnTo>
                  <a:lnTo>
                    <a:pt x="108" y="54"/>
                  </a:lnTo>
                  <a:lnTo>
                    <a:pt x="117" y="63"/>
                  </a:lnTo>
                  <a:lnTo>
                    <a:pt x="148" y="3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0" name="Freeform 154">
              <a:extLst>
                <a:ext uri="{FF2B5EF4-FFF2-40B4-BE49-F238E27FC236}">
                  <a16:creationId xmlns:a16="http://schemas.microsoft.com/office/drawing/2014/main" id="{7A055BB7-5E3A-407B-AEEF-08FD2F11EA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6600" y="1924232"/>
              <a:ext cx="122238" cy="98425"/>
            </a:xfrm>
            <a:custGeom>
              <a:avLst/>
              <a:gdLst>
                <a:gd name="T0" fmla="*/ 46 w 77"/>
                <a:gd name="T1" fmla="*/ 0 h 62"/>
                <a:gd name="T2" fmla="*/ 37 w 77"/>
                <a:gd name="T3" fmla="*/ 9 h 62"/>
                <a:gd name="T4" fmla="*/ 52 w 77"/>
                <a:gd name="T5" fmla="*/ 24 h 62"/>
                <a:gd name="T6" fmla="*/ 31 w 77"/>
                <a:gd name="T7" fmla="*/ 24 h 62"/>
                <a:gd name="T8" fmla="*/ 9 w 77"/>
                <a:gd name="T9" fmla="*/ 2 h 62"/>
                <a:gd name="T10" fmla="*/ 0 w 77"/>
                <a:gd name="T11" fmla="*/ 12 h 62"/>
                <a:gd name="T12" fmla="*/ 26 w 77"/>
                <a:gd name="T13" fmla="*/ 37 h 62"/>
                <a:gd name="T14" fmla="*/ 52 w 77"/>
                <a:gd name="T15" fmla="*/ 37 h 62"/>
                <a:gd name="T16" fmla="*/ 37 w 77"/>
                <a:gd name="T17" fmla="*/ 53 h 62"/>
                <a:gd name="T18" fmla="*/ 46 w 77"/>
                <a:gd name="T19" fmla="*/ 62 h 62"/>
                <a:gd name="T20" fmla="*/ 77 w 77"/>
                <a:gd name="T21" fmla="*/ 31 h 62"/>
                <a:gd name="T22" fmla="*/ 46 w 77"/>
                <a:gd name="T2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62">
                  <a:moveTo>
                    <a:pt x="46" y="0"/>
                  </a:moveTo>
                  <a:lnTo>
                    <a:pt x="37" y="9"/>
                  </a:lnTo>
                  <a:lnTo>
                    <a:pt x="52" y="24"/>
                  </a:lnTo>
                  <a:lnTo>
                    <a:pt x="31" y="24"/>
                  </a:lnTo>
                  <a:lnTo>
                    <a:pt x="9" y="2"/>
                  </a:lnTo>
                  <a:lnTo>
                    <a:pt x="0" y="12"/>
                  </a:lnTo>
                  <a:lnTo>
                    <a:pt x="26" y="37"/>
                  </a:lnTo>
                  <a:lnTo>
                    <a:pt x="52" y="37"/>
                  </a:lnTo>
                  <a:lnTo>
                    <a:pt x="37" y="53"/>
                  </a:lnTo>
                  <a:lnTo>
                    <a:pt x="46" y="62"/>
                  </a:lnTo>
                  <a:lnTo>
                    <a:pt x="77" y="3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64" name="Gruppieren 763">
            <a:extLst>
              <a:ext uri="{FF2B5EF4-FFF2-40B4-BE49-F238E27FC236}">
                <a16:creationId xmlns:a16="http://schemas.microsoft.com/office/drawing/2014/main" id="{58FCFF5D-BC5A-4781-B5E1-6AAC92C63E7E}"/>
              </a:ext>
            </a:extLst>
          </p:cNvPr>
          <p:cNvGrpSpPr/>
          <p:nvPr userDrawn="1"/>
        </p:nvGrpSpPr>
        <p:grpSpPr>
          <a:xfrm>
            <a:off x="364218" y="2301955"/>
            <a:ext cx="211138" cy="231776"/>
            <a:chOff x="953751" y="2301955"/>
            <a:chExt cx="211138" cy="231776"/>
          </a:xfrm>
        </p:grpSpPr>
        <p:sp>
          <p:nvSpPr>
            <p:cNvPr id="401" name="Freeform 175">
              <a:extLst>
                <a:ext uri="{FF2B5EF4-FFF2-40B4-BE49-F238E27FC236}">
                  <a16:creationId xmlns:a16="http://schemas.microsoft.com/office/drawing/2014/main" id="{AA1ACD95-862E-48ED-836B-DDBD6D6AC4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664" y="2301955"/>
              <a:ext cx="85725" cy="84138"/>
            </a:xfrm>
            <a:custGeom>
              <a:avLst/>
              <a:gdLst>
                <a:gd name="T0" fmla="*/ 34 w 54"/>
                <a:gd name="T1" fmla="*/ 53 h 53"/>
                <a:gd name="T2" fmla="*/ 34 w 54"/>
                <a:gd name="T3" fmla="*/ 26 h 53"/>
                <a:gd name="T4" fmla="*/ 54 w 54"/>
                <a:gd name="T5" fmla="*/ 26 h 53"/>
                <a:gd name="T6" fmla="*/ 28 w 54"/>
                <a:gd name="T7" fmla="*/ 0 h 53"/>
                <a:gd name="T8" fmla="*/ 0 w 54"/>
                <a:gd name="T9" fmla="*/ 26 h 53"/>
                <a:gd name="T10" fmla="*/ 20 w 54"/>
                <a:gd name="T11" fmla="*/ 26 h 53"/>
                <a:gd name="T12" fmla="*/ 20 w 54"/>
                <a:gd name="T13" fmla="*/ 53 h 53"/>
                <a:gd name="T14" fmla="*/ 34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34" y="53"/>
                  </a:moveTo>
                  <a:lnTo>
                    <a:pt x="34" y="26"/>
                  </a:lnTo>
                  <a:lnTo>
                    <a:pt x="54" y="26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20" y="53"/>
                  </a:lnTo>
                  <a:lnTo>
                    <a:pt x="34" y="5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2" name="Freeform 176">
              <a:extLst>
                <a:ext uri="{FF2B5EF4-FFF2-40B4-BE49-F238E27FC236}">
                  <a16:creationId xmlns:a16="http://schemas.microsoft.com/office/drawing/2014/main" id="{477F7FBC-4A1E-4669-BF98-E7F42CD47B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664" y="2449593"/>
              <a:ext cx="85725" cy="84138"/>
            </a:xfrm>
            <a:custGeom>
              <a:avLst/>
              <a:gdLst>
                <a:gd name="T0" fmla="*/ 20 w 54"/>
                <a:gd name="T1" fmla="*/ 0 h 53"/>
                <a:gd name="T2" fmla="*/ 20 w 54"/>
                <a:gd name="T3" fmla="*/ 27 h 53"/>
                <a:gd name="T4" fmla="*/ 0 w 54"/>
                <a:gd name="T5" fmla="*/ 27 h 53"/>
                <a:gd name="T6" fmla="*/ 28 w 54"/>
                <a:gd name="T7" fmla="*/ 53 h 53"/>
                <a:gd name="T8" fmla="*/ 54 w 54"/>
                <a:gd name="T9" fmla="*/ 27 h 53"/>
                <a:gd name="T10" fmla="*/ 34 w 54"/>
                <a:gd name="T11" fmla="*/ 27 h 53"/>
                <a:gd name="T12" fmla="*/ 34 w 54"/>
                <a:gd name="T13" fmla="*/ 0 h 53"/>
                <a:gd name="T14" fmla="*/ 20 w 54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20" y="0"/>
                  </a:moveTo>
                  <a:lnTo>
                    <a:pt x="20" y="27"/>
                  </a:lnTo>
                  <a:lnTo>
                    <a:pt x="0" y="27"/>
                  </a:lnTo>
                  <a:lnTo>
                    <a:pt x="28" y="53"/>
                  </a:lnTo>
                  <a:lnTo>
                    <a:pt x="54" y="27"/>
                  </a:lnTo>
                  <a:lnTo>
                    <a:pt x="34" y="27"/>
                  </a:lnTo>
                  <a:lnTo>
                    <a:pt x="3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3" name="Rectangle 177">
              <a:extLst>
                <a:ext uri="{FF2B5EF4-FFF2-40B4-BE49-F238E27FC236}">
                  <a16:creationId xmlns:a16="http://schemas.microsoft.com/office/drawing/2014/main" id="{B46461E0-F957-4A1B-9C8D-C58AD7D8D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3751" y="2406730"/>
              <a:ext cx="211138" cy="222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70" name="Gruppieren 769">
            <a:extLst>
              <a:ext uri="{FF2B5EF4-FFF2-40B4-BE49-F238E27FC236}">
                <a16:creationId xmlns:a16="http://schemas.microsoft.com/office/drawing/2014/main" id="{78F99EA3-C91F-4435-B87D-162D508D0BAD}"/>
              </a:ext>
            </a:extLst>
          </p:cNvPr>
          <p:cNvGrpSpPr/>
          <p:nvPr userDrawn="1"/>
        </p:nvGrpSpPr>
        <p:grpSpPr>
          <a:xfrm>
            <a:off x="939574" y="2301955"/>
            <a:ext cx="211138" cy="231776"/>
            <a:chOff x="1460164" y="2301955"/>
            <a:chExt cx="211138" cy="231776"/>
          </a:xfrm>
        </p:grpSpPr>
        <p:sp>
          <p:nvSpPr>
            <p:cNvPr id="404" name="Freeform 172">
              <a:extLst>
                <a:ext uri="{FF2B5EF4-FFF2-40B4-BE49-F238E27FC236}">
                  <a16:creationId xmlns:a16="http://schemas.microsoft.com/office/drawing/2014/main" id="{5D8639C1-3933-4FE4-8C25-F395DFF5E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664" y="2301955"/>
              <a:ext cx="85725" cy="84138"/>
            </a:xfrm>
            <a:custGeom>
              <a:avLst/>
              <a:gdLst>
                <a:gd name="T0" fmla="*/ 20 w 54"/>
                <a:gd name="T1" fmla="*/ 0 h 53"/>
                <a:gd name="T2" fmla="*/ 20 w 54"/>
                <a:gd name="T3" fmla="*/ 26 h 53"/>
                <a:gd name="T4" fmla="*/ 0 w 54"/>
                <a:gd name="T5" fmla="*/ 26 h 53"/>
                <a:gd name="T6" fmla="*/ 27 w 54"/>
                <a:gd name="T7" fmla="*/ 53 h 53"/>
                <a:gd name="T8" fmla="*/ 54 w 54"/>
                <a:gd name="T9" fmla="*/ 26 h 53"/>
                <a:gd name="T10" fmla="*/ 33 w 54"/>
                <a:gd name="T11" fmla="*/ 26 h 53"/>
                <a:gd name="T12" fmla="*/ 33 w 54"/>
                <a:gd name="T13" fmla="*/ 0 h 53"/>
                <a:gd name="T14" fmla="*/ 20 w 54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20" y="0"/>
                  </a:moveTo>
                  <a:lnTo>
                    <a:pt x="20" y="26"/>
                  </a:lnTo>
                  <a:lnTo>
                    <a:pt x="0" y="26"/>
                  </a:lnTo>
                  <a:lnTo>
                    <a:pt x="27" y="53"/>
                  </a:lnTo>
                  <a:lnTo>
                    <a:pt x="54" y="26"/>
                  </a:lnTo>
                  <a:lnTo>
                    <a:pt x="33" y="26"/>
                  </a:lnTo>
                  <a:lnTo>
                    <a:pt x="3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5" name="Freeform 173">
              <a:extLst>
                <a:ext uri="{FF2B5EF4-FFF2-40B4-BE49-F238E27FC236}">
                  <a16:creationId xmlns:a16="http://schemas.microsoft.com/office/drawing/2014/main" id="{8C8D110F-0CB6-41D7-AE8A-099EAA42FA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664" y="2449593"/>
              <a:ext cx="85725" cy="84138"/>
            </a:xfrm>
            <a:custGeom>
              <a:avLst/>
              <a:gdLst>
                <a:gd name="T0" fmla="*/ 33 w 54"/>
                <a:gd name="T1" fmla="*/ 53 h 53"/>
                <a:gd name="T2" fmla="*/ 33 w 54"/>
                <a:gd name="T3" fmla="*/ 27 h 53"/>
                <a:gd name="T4" fmla="*/ 54 w 54"/>
                <a:gd name="T5" fmla="*/ 27 h 53"/>
                <a:gd name="T6" fmla="*/ 27 w 54"/>
                <a:gd name="T7" fmla="*/ 0 h 53"/>
                <a:gd name="T8" fmla="*/ 0 w 54"/>
                <a:gd name="T9" fmla="*/ 27 h 53"/>
                <a:gd name="T10" fmla="*/ 20 w 54"/>
                <a:gd name="T11" fmla="*/ 27 h 53"/>
                <a:gd name="T12" fmla="*/ 20 w 54"/>
                <a:gd name="T13" fmla="*/ 53 h 53"/>
                <a:gd name="T14" fmla="*/ 33 w 5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3">
                  <a:moveTo>
                    <a:pt x="33" y="53"/>
                  </a:moveTo>
                  <a:lnTo>
                    <a:pt x="33" y="27"/>
                  </a:lnTo>
                  <a:lnTo>
                    <a:pt x="54" y="2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20" y="27"/>
                  </a:lnTo>
                  <a:lnTo>
                    <a:pt x="20" y="53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6" name="Rectangle 174">
              <a:extLst>
                <a:ext uri="{FF2B5EF4-FFF2-40B4-BE49-F238E27FC236}">
                  <a16:creationId xmlns:a16="http://schemas.microsoft.com/office/drawing/2014/main" id="{11F9C2C6-E40B-453F-9143-3D83DDE127F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60164" y="2406730"/>
              <a:ext cx="211138" cy="222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69" name="Gruppieren 768">
            <a:extLst>
              <a:ext uri="{FF2B5EF4-FFF2-40B4-BE49-F238E27FC236}">
                <a16:creationId xmlns:a16="http://schemas.microsoft.com/office/drawing/2014/main" id="{0CB4F886-F11D-4040-92BA-47CB64D0E198}"/>
              </a:ext>
            </a:extLst>
          </p:cNvPr>
          <p:cNvGrpSpPr/>
          <p:nvPr userDrawn="1"/>
        </p:nvGrpSpPr>
        <p:grpSpPr>
          <a:xfrm>
            <a:off x="1514930" y="2311480"/>
            <a:ext cx="231776" cy="212725"/>
            <a:chOff x="1957051" y="2311480"/>
            <a:chExt cx="231776" cy="212725"/>
          </a:xfrm>
        </p:grpSpPr>
        <p:sp>
          <p:nvSpPr>
            <p:cNvPr id="407" name="Freeform 178">
              <a:extLst>
                <a:ext uri="{FF2B5EF4-FFF2-40B4-BE49-F238E27FC236}">
                  <a16:creationId xmlns:a16="http://schemas.microsoft.com/office/drawing/2014/main" id="{E75F3917-54BC-42D1-B2BA-C294872F2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4689" y="2374980"/>
              <a:ext cx="84138" cy="85725"/>
            </a:xfrm>
            <a:custGeom>
              <a:avLst/>
              <a:gdLst>
                <a:gd name="T0" fmla="*/ 27 w 53"/>
                <a:gd name="T1" fmla="*/ 34 h 54"/>
                <a:gd name="T2" fmla="*/ 53 w 53"/>
                <a:gd name="T3" fmla="*/ 34 h 54"/>
                <a:gd name="T4" fmla="*/ 53 w 53"/>
                <a:gd name="T5" fmla="*/ 20 h 54"/>
                <a:gd name="T6" fmla="*/ 27 w 53"/>
                <a:gd name="T7" fmla="*/ 20 h 54"/>
                <a:gd name="T8" fmla="*/ 27 w 53"/>
                <a:gd name="T9" fmla="*/ 0 h 54"/>
                <a:gd name="T10" fmla="*/ 0 w 53"/>
                <a:gd name="T11" fmla="*/ 27 h 54"/>
                <a:gd name="T12" fmla="*/ 27 w 53"/>
                <a:gd name="T13" fmla="*/ 54 h 54"/>
                <a:gd name="T14" fmla="*/ 27 w 53"/>
                <a:gd name="T15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4">
                  <a:moveTo>
                    <a:pt x="27" y="34"/>
                  </a:moveTo>
                  <a:lnTo>
                    <a:pt x="53" y="34"/>
                  </a:lnTo>
                  <a:lnTo>
                    <a:pt x="53" y="20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27" y="5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8" name="Freeform 179">
              <a:extLst>
                <a:ext uri="{FF2B5EF4-FFF2-40B4-BE49-F238E27FC236}">
                  <a16:creationId xmlns:a16="http://schemas.microsoft.com/office/drawing/2014/main" id="{12FFFED6-549E-4DAB-9303-0E0AAF1BC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7051" y="2374980"/>
              <a:ext cx="84138" cy="85725"/>
            </a:xfrm>
            <a:custGeom>
              <a:avLst/>
              <a:gdLst>
                <a:gd name="T0" fmla="*/ 26 w 53"/>
                <a:gd name="T1" fmla="*/ 54 h 54"/>
                <a:gd name="T2" fmla="*/ 53 w 53"/>
                <a:gd name="T3" fmla="*/ 27 h 54"/>
                <a:gd name="T4" fmla="*/ 26 w 53"/>
                <a:gd name="T5" fmla="*/ 0 h 54"/>
                <a:gd name="T6" fmla="*/ 26 w 53"/>
                <a:gd name="T7" fmla="*/ 20 h 54"/>
                <a:gd name="T8" fmla="*/ 0 w 53"/>
                <a:gd name="T9" fmla="*/ 20 h 54"/>
                <a:gd name="T10" fmla="*/ 0 w 53"/>
                <a:gd name="T11" fmla="*/ 34 h 54"/>
                <a:gd name="T12" fmla="*/ 26 w 53"/>
                <a:gd name="T13" fmla="*/ 34 h 54"/>
                <a:gd name="T14" fmla="*/ 26 w 5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lnTo>
                    <a:pt x="53" y="27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26" y="34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" name="Rectangle 180">
              <a:extLst>
                <a:ext uri="{FF2B5EF4-FFF2-40B4-BE49-F238E27FC236}">
                  <a16:creationId xmlns:a16="http://schemas.microsoft.com/office/drawing/2014/main" id="{7AF298DC-5E66-4760-B55E-804B3F7D57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1826" y="2311480"/>
              <a:ext cx="22225" cy="2127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68" name="Gruppieren 767">
            <a:extLst>
              <a:ext uri="{FF2B5EF4-FFF2-40B4-BE49-F238E27FC236}">
                <a16:creationId xmlns:a16="http://schemas.microsoft.com/office/drawing/2014/main" id="{7C1746A1-E93C-4DC8-B21B-22CE7C483A11}"/>
              </a:ext>
            </a:extLst>
          </p:cNvPr>
          <p:cNvGrpSpPr/>
          <p:nvPr userDrawn="1"/>
        </p:nvGrpSpPr>
        <p:grpSpPr>
          <a:xfrm>
            <a:off x="2110924" y="2311480"/>
            <a:ext cx="211138" cy="222171"/>
            <a:chOff x="2474532" y="2311480"/>
            <a:chExt cx="211138" cy="222171"/>
          </a:xfrm>
        </p:grpSpPr>
        <p:sp>
          <p:nvSpPr>
            <p:cNvPr id="410" name="Freeform 186">
              <a:extLst>
                <a:ext uri="{FF2B5EF4-FFF2-40B4-BE49-F238E27FC236}">
                  <a16:creationId xmlns:a16="http://schemas.microsoft.com/office/drawing/2014/main" id="{D8C23F33-0903-4CDC-87BA-3CCCC6B7A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8076" y="2311480"/>
              <a:ext cx="85725" cy="169863"/>
            </a:xfrm>
            <a:custGeom>
              <a:avLst/>
              <a:gdLst>
                <a:gd name="T0" fmla="*/ 20 w 54"/>
                <a:gd name="T1" fmla="*/ 0 h 107"/>
                <a:gd name="T2" fmla="*/ 20 w 54"/>
                <a:gd name="T3" fmla="*/ 80 h 107"/>
                <a:gd name="T4" fmla="*/ 0 w 54"/>
                <a:gd name="T5" fmla="*/ 80 h 107"/>
                <a:gd name="T6" fmla="*/ 27 w 54"/>
                <a:gd name="T7" fmla="*/ 107 h 107"/>
                <a:gd name="T8" fmla="*/ 54 w 54"/>
                <a:gd name="T9" fmla="*/ 80 h 107"/>
                <a:gd name="T10" fmla="*/ 33 w 54"/>
                <a:gd name="T11" fmla="*/ 80 h 107"/>
                <a:gd name="T12" fmla="*/ 33 w 54"/>
                <a:gd name="T13" fmla="*/ 0 h 107"/>
                <a:gd name="T14" fmla="*/ 20 w 54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07">
                  <a:moveTo>
                    <a:pt x="20" y="0"/>
                  </a:moveTo>
                  <a:lnTo>
                    <a:pt x="20" y="80"/>
                  </a:lnTo>
                  <a:lnTo>
                    <a:pt x="0" y="80"/>
                  </a:lnTo>
                  <a:lnTo>
                    <a:pt x="27" y="107"/>
                  </a:lnTo>
                  <a:lnTo>
                    <a:pt x="54" y="80"/>
                  </a:lnTo>
                  <a:lnTo>
                    <a:pt x="33" y="80"/>
                  </a:lnTo>
                  <a:lnTo>
                    <a:pt x="3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" name="Rectangle 187">
              <a:extLst>
                <a:ext uri="{FF2B5EF4-FFF2-40B4-BE49-F238E27FC236}">
                  <a16:creationId xmlns:a16="http://schemas.microsoft.com/office/drawing/2014/main" id="{5F563D2B-FE99-4BC4-BFC9-AB5D2A7DF6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74532" y="2511426"/>
              <a:ext cx="211138" cy="222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12" name="AutoShape 3">
            <a:extLst>
              <a:ext uri="{FF2B5EF4-FFF2-40B4-BE49-F238E27FC236}">
                <a16:creationId xmlns:a16="http://schemas.microsoft.com/office/drawing/2014/main" id="{CADA50E3-6EBE-4476-B9AE-A96689729FC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8073188" y="287490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767" name="Gruppieren 766">
            <a:extLst>
              <a:ext uri="{FF2B5EF4-FFF2-40B4-BE49-F238E27FC236}">
                <a16:creationId xmlns:a16="http://schemas.microsoft.com/office/drawing/2014/main" id="{94920196-0383-433D-9314-F7E61F9A25A4}"/>
              </a:ext>
            </a:extLst>
          </p:cNvPr>
          <p:cNvGrpSpPr/>
          <p:nvPr userDrawn="1"/>
        </p:nvGrpSpPr>
        <p:grpSpPr>
          <a:xfrm>
            <a:off x="2686280" y="2311480"/>
            <a:ext cx="212725" cy="212726"/>
            <a:chOff x="2980989" y="2311480"/>
            <a:chExt cx="212725" cy="212726"/>
          </a:xfrm>
        </p:grpSpPr>
        <p:sp>
          <p:nvSpPr>
            <p:cNvPr id="413" name="Freeform 188">
              <a:extLst>
                <a:ext uri="{FF2B5EF4-FFF2-40B4-BE49-F238E27FC236}">
                  <a16:creationId xmlns:a16="http://schemas.microsoft.com/office/drawing/2014/main" id="{CE92E198-5337-4000-BE62-21F2D1B83C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4489" y="2354343"/>
              <a:ext cx="85725" cy="169863"/>
            </a:xfrm>
            <a:custGeom>
              <a:avLst/>
              <a:gdLst>
                <a:gd name="T0" fmla="*/ 34 w 54"/>
                <a:gd name="T1" fmla="*/ 107 h 107"/>
                <a:gd name="T2" fmla="*/ 34 w 54"/>
                <a:gd name="T3" fmla="*/ 27 h 107"/>
                <a:gd name="T4" fmla="*/ 54 w 54"/>
                <a:gd name="T5" fmla="*/ 27 h 107"/>
                <a:gd name="T6" fmla="*/ 27 w 54"/>
                <a:gd name="T7" fmla="*/ 0 h 107"/>
                <a:gd name="T8" fmla="*/ 0 w 54"/>
                <a:gd name="T9" fmla="*/ 27 h 107"/>
                <a:gd name="T10" fmla="*/ 20 w 54"/>
                <a:gd name="T11" fmla="*/ 27 h 107"/>
                <a:gd name="T12" fmla="*/ 20 w 54"/>
                <a:gd name="T13" fmla="*/ 107 h 107"/>
                <a:gd name="T14" fmla="*/ 34 w 54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07">
                  <a:moveTo>
                    <a:pt x="34" y="107"/>
                  </a:moveTo>
                  <a:lnTo>
                    <a:pt x="34" y="27"/>
                  </a:lnTo>
                  <a:lnTo>
                    <a:pt x="54" y="27"/>
                  </a:lnTo>
                  <a:lnTo>
                    <a:pt x="27" y="0"/>
                  </a:lnTo>
                  <a:lnTo>
                    <a:pt x="0" y="27"/>
                  </a:lnTo>
                  <a:lnTo>
                    <a:pt x="20" y="27"/>
                  </a:lnTo>
                  <a:lnTo>
                    <a:pt x="20" y="107"/>
                  </a:lnTo>
                  <a:lnTo>
                    <a:pt x="34" y="107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4" name="Rectangle 189">
              <a:extLst>
                <a:ext uri="{FF2B5EF4-FFF2-40B4-BE49-F238E27FC236}">
                  <a16:creationId xmlns:a16="http://schemas.microsoft.com/office/drawing/2014/main" id="{A45D86BB-AD7F-4F44-B0E2-47ACBC6ED6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0989" y="2311480"/>
              <a:ext cx="212725" cy="222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AE0E6EA1-ABEB-4F1F-8B84-78CB6A7E354C}"/>
              </a:ext>
            </a:extLst>
          </p:cNvPr>
          <p:cNvGrpSpPr/>
          <p:nvPr userDrawn="1"/>
        </p:nvGrpSpPr>
        <p:grpSpPr>
          <a:xfrm>
            <a:off x="3860804" y="2265707"/>
            <a:ext cx="252413" cy="212725"/>
            <a:chOff x="10397258" y="4409026"/>
            <a:chExt cx="252413" cy="212725"/>
          </a:xfrm>
        </p:grpSpPr>
        <p:sp>
          <p:nvSpPr>
            <p:cNvPr id="437" name="Freeform 184">
              <a:extLst>
                <a:ext uri="{FF2B5EF4-FFF2-40B4-BE49-F238E27FC236}">
                  <a16:creationId xmlns:a16="http://schemas.microsoft.com/office/drawing/2014/main" id="{FD6FBC8F-0D6A-4767-B4FC-17344C4EAF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3783" y="4409026"/>
              <a:ext cx="115888" cy="212725"/>
            </a:xfrm>
            <a:custGeom>
              <a:avLst/>
              <a:gdLst>
                <a:gd name="T0" fmla="*/ 47 w 73"/>
                <a:gd name="T1" fmla="*/ 60 h 134"/>
                <a:gd name="T2" fmla="*/ 14 w 73"/>
                <a:gd name="T3" fmla="*/ 60 h 134"/>
                <a:gd name="T4" fmla="*/ 14 w 73"/>
                <a:gd name="T5" fmla="*/ 0 h 134"/>
                <a:gd name="T6" fmla="*/ 0 w 73"/>
                <a:gd name="T7" fmla="*/ 0 h 134"/>
                <a:gd name="T8" fmla="*/ 0 w 73"/>
                <a:gd name="T9" fmla="*/ 134 h 134"/>
                <a:gd name="T10" fmla="*/ 14 w 73"/>
                <a:gd name="T11" fmla="*/ 134 h 134"/>
                <a:gd name="T12" fmla="*/ 14 w 73"/>
                <a:gd name="T13" fmla="*/ 74 h 134"/>
                <a:gd name="T14" fmla="*/ 47 w 73"/>
                <a:gd name="T15" fmla="*/ 74 h 134"/>
                <a:gd name="T16" fmla="*/ 47 w 73"/>
                <a:gd name="T17" fmla="*/ 94 h 134"/>
                <a:gd name="T18" fmla="*/ 73 w 73"/>
                <a:gd name="T19" fmla="*/ 67 h 134"/>
                <a:gd name="T20" fmla="*/ 47 w 73"/>
                <a:gd name="T21" fmla="*/ 40 h 134"/>
                <a:gd name="T22" fmla="*/ 47 w 73"/>
                <a:gd name="T23" fmla="*/ 6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4">
                  <a:moveTo>
                    <a:pt x="47" y="60"/>
                  </a:moveTo>
                  <a:lnTo>
                    <a:pt x="14" y="6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4" y="134"/>
                  </a:lnTo>
                  <a:lnTo>
                    <a:pt x="14" y="74"/>
                  </a:lnTo>
                  <a:lnTo>
                    <a:pt x="47" y="74"/>
                  </a:lnTo>
                  <a:lnTo>
                    <a:pt x="47" y="94"/>
                  </a:lnTo>
                  <a:lnTo>
                    <a:pt x="73" y="67"/>
                  </a:lnTo>
                  <a:lnTo>
                    <a:pt x="47" y="40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8" name="Freeform 185">
              <a:extLst>
                <a:ext uri="{FF2B5EF4-FFF2-40B4-BE49-F238E27FC236}">
                  <a16:creationId xmlns:a16="http://schemas.microsoft.com/office/drawing/2014/main" id="{4428472B-10B7-4A99-8A2C-AFE61ECBD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97258" y="4409026"/>
              <a:ext cx="115888" cy="212725"/>
            </a:xfrm>
            <a:custGeom>
              <a:avLst/>
              <a:gdLst>
                <a:gd name="T0" fmla="*/ 27 w 73"/>
                <a:gd name="T1" fmla="*/ 74 h 134"/>
                <a:gd name="T2" fmla="*/ 60 w 73"/>
                <a:gd name="T3" fmla="*/ 74 h 134"/>
                <a:gd name="T4" fmla="*/ 60 w 73"/>
                <a:gd name="T5" fmla="*/ 134 h 134"/>
                <a:gd name="T6" fmla="*/ 73 w 73"/>
                <a:gd name="T7" fmla="*/ 134 h 134"/>
                <a:gd name="T8" fmla="*/ 73 w 73"/>
                <a:gd name="T9" fmla="*/ 0 h 134"/>
                <a:gd name="T10" fmla="*/ 60 w 73"/>
                <a:gd name="T11" fmla="*/ 0 h 134"/>
                <a:gd name="T12" fmla="*/ 60 w 73"/>
                <a:gd name="T13" fmla="*/ 60 h 134"/>
                <a:gd name="T14" fmla="*/ 27 w 73"/>
                <a:gd name="T15" fmla="*/ 60 h 134"/>
                <a:gd name="T16" fmla="*/ 27 w 73"/>
                <a:gd name="T17" fmla="*/ 40 h 134"/>
                <a:gd name="T18" fmla="*/ 0 w 73"/>
                <a:gd name="T19" fmla="*/ 67 h 134"/>
                <a:gd name="T20" fmla="*/ 27 w 73"/>
                <a:gd name="T21" fmla="*/ 94 h 134"/>
                <a:gd name="T22" fmla="*/ 27 w 73"/>
                <a:gd name="T23" fmla="*/ 7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4">
                  <a:moveTo>
                    <a:pt x="27" y="74"/>
                  </a:moveTo>
                  <a:lnTo>
                    <a:pt x="60" y="74"/>
                  </a:lnTo>
                  <a:lnTo>
                    <a:pt x="60" y="134"/>
                  </a:lnTo>
                  <a:lnTo>
                    <a:pt x="73" y="134"/>
                  </a:lnTo>
                  <a:lnTo>
                    <a:pt x="73" y="0"/>
                  </a:lnTo>
                  <a:lnTo>
                    <a:pt x="60" y="0"/>
                  </a:lnTo>
                  <a:lnTo>
                    <a:pt x="60" y="60"/>
                  </a:lnTo>
                  <a:lnTo>
                    <a:pt x="27" y="60"/>
                  </a:lnTo>
                  <a:lnTo>
                    <a:pt x="27" y="40"/>
                  </a:lnTo>
                  <a:lnTo>
                    <a:pt x="0" y="67"/>
                  </a:lnTo>
                  <a:lnTo>
                    <a:pt x="27" y="94"/>
                  </a:lnTo>
                  <a:lnTo>
                    <a:pt x="27" y="7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3" name="Gruppieren 482">
            <a:extLst>
              <a:ext uri="{FF2B5EF4-FFF2-40B4-BE49-F238E27FC236}">
                <a16:creationId xmlns:a16="http://schemas.microsoft.com/office/drawing/2014/main" id="{CFE09F1C-7756-44BC-B128-B6A37F70C4B5}"/>
              </a:ext>
            </a:extLst>
          </p:cNvPr>
          <p:cNvGrpSpPr/>
          <p:nvPr userDrawn="1"/>
        </p:nvGrpSpPr>
        <p:grpSpPr>
          <a:xfrm>
            <a:off x="4477435" y="2265707"/>
            <a:ext cx="254001" cy="212725"/>
            <a:chOff x="10903670" y="4409026"/>
            <a:chExt cx="254001" cy="212725"/>
          </a:xfrm>
        </p:grpSpPr>
        <p:sp>
          <p:nvSpPr>
            <p:cNvPr id="439" name="Freeform 182">
              <a:extLst>
                <a:ext uri="{FF2B5EF4-FFF2-40B4-BE49-F238E27FC236}">
                  <a16:creationId xmlns:a16="http://schemas.microsoft.com/office/drawing/2014/main" id="{CE49C014-70FF-48F8-8CA9-31EE591DE7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03670" y="4409026"/>
              <a:ext cx="115888" cy="212725"/>
            </a:xfrm>
            <a:custGeom>
              <a:avLst/>
              <a:gdLst>
                <a:gd name="T0" fmla="*/ 13 w 73"/>
                <a:gd name="T1" fmla="*/ 74 h 134"/>
                <a:gd name="T2" fmla="*/ 47 w 73"/>
                <a:gd name="T3" fmla="*/ 74 h 134"/>
                <a:gd name="T4" fmla="*/ 47 w 73"/>
                <a:gd name="T5" fmla="*/ 94 h 134"/>
                <a:gd name="T6" fmla="*/ 73 w 73"/>
                <a:gd name="T7" fmla="*/ 67 h 134"/>
                <a:gd name="T8" fmla="*/ 47 w 73"/>
                <a:gd name="T9" fmla="*/ 40 h 134"/>
                <a:gd name="T10" fmla="*/ 47 w 73"/>
                <a:gd name="T11" fmla="*/ 60 h 134"/>
                <a:gd name="T12" fmla="*/ 13 w 73"/>
                <a:gd name="T13" fmla="*/ 60 h 134"/>
                <a:gd name="T14" fmla="*/ 13 w 73"/>
                <a:gd name="T15" fmla="*/ 0 h 134"/>
                <a:gd name="T16" fmla="*/ 0 w 73"/>
                <a:gd name="T17" fmla="*/ 0 h 134"/>
                <a:gd name="T18" fmla="*/ 0 w 73"/>
                <a:gd name="T19" fmla="*/ 134 h 134"/>
                <a:gd name="T20" fmla="*/ 13 w 73"/>
                <a:gd name="T21" fmla="*/ 134 h 134"/>
                <a:gd name="T22" fmla="*/ 13 w 73"/>
                <a:gd name="T23" fmla="*/ 7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4">
                  <a:moveTo>
                    <a:pt x="13" y="74"/>
                  </a:moveTo>
                  <a:lnTo>
                    <a:pt x="47" y="74"/>
                  </a:lnTo>
                  <a:lnTo>
                    <a:pt x="47" y="94"/>
                  </a:lnTo>
                  <a:lnTo>
                    <a:pt x="73" y="67"/>
                  </a:lnTo>
                  <a:lnTo>
                    <a:pt x="47" y="40"/>
                  </a:lnTo>
                  <a:lnTo>
                    <a:pt x="47" y="60"/>
                  </a:lnTo>
                  <a:lnTo>
                    <a:pt x="13" y="6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3" y="13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0" name="Freeform 183">
              <a:extLst>
                <a:ext uri="{FF2B5EF4-FFF2-40B4-BE49-F238E27FC236}">
                  <a16:creationId xmlns:a16="http://schemas.microsoft.com/office/drawing/2014/main" id="{227B0967-D084-4F24-A1EC-7AF9E1C59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41783" y="4409026"/>
              <a:ext cx="115888" cy="212725"/>
            </a:xfrm>
            <a:custGeom>
              <a:avLst/>
              <a:gdLst>
                <a:gd name="T0" fmla="*/ 60 w 73"/>
                <a:gd name="T1" fmla="*/ 60 h 134"/>
                <a:gd name="T2" fmla="*/ 26 w 73"/>
                <a:gd name="T3" fmla="*/ 60 h 134"/>
                <a:gd name="T4" fmla="*/ 26 w 73"/>
                <a:gd name="T5" fmla="*/ 40 h 134"/>
                <a:gd name="T6" fmla="*/ 0 w 73"/>
                <a:gd name="T7" fmla="*/ 67 h 134"/>
                <a:gd name="T8" fmla="*/ 26 w 73"/>
                <a:gd name="T9" fmla="*/ 94 h 134"/>
                <a:gd name="T10" fmla="*/ 26 w 73"/>
                <a:gd name="T11" fmla="*/ 74 h 134"/>
                <a:gd name="T12" fmla="*/ 60 w 73"/>
                <a:gd name="T13" fmla="*/ 74 h 134"/>
                <a:gd name="T14" fmla="*/ 60 w 73"/>
                <a:gd name="T15" fmla="*/ 134 h 134"/>
                <a:gd name="T16" fmla="*/ 73 w 73"/>
                <a:gd name="T17" fmla="*/ 134 h 134"/>
                <a:gd name="T18" fmla="*/ 73 w 73"/>
                <a:gd name="T19" fmla="*/ 0 h 134"/>
                <a:gd name="T20" fmla="*/ 60 w 73"/>
                <a:gd name="T21" fmla="*/ 0 h 134"/>
                <a:gd name="T22" fmla="*/ 60 w 73"/>
                <a:gd name="T23" fmla="*/ 6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34">
                  <a:moveTo>
                    <a:pt x="60" y="60"/>
                  </a:moveTo>
                  <a:lnTo>
                    <a:pt x="26" y="60"/>
                  </a:lnTo>
                  <a:lnTo>
                    <a:pt x="26" y="40"/>
                  </a:lnTo>
                  <a:lnTo>
                    <a:pt x="0" y="67"/>
                  </a:lnTo>
                  <a:lnTo>
                    <a:pt x="26" y="94"/>
                  </a:lnTo>
                  <a:lnTo>
                    <a:pt x="26" y="74"/>
                  </a:lnTo>
                  <a:lnTo>
                    <a:pt x="60" y="74"/>
                  </a:lnTo>
                  <a:lnTo>
                    <a:pt x="60" y="134"/>
                  </a:lnTo>
                  <a:lnTo>
                    <a:pt x="73" y="134"/>
                  </a:lnTo>
                  <a:lnTo>
                    <a:pt x="73" y="0"/>
                  </a:lnTo>
                  <a:lnTo>
                    <a:pt x="60" y="0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41" name="Freeform 190">
            <a:extLst>
              <a:ext uri="{FF2B5EF4-FFF2-40B4-BE49-F238E27FC236}">
                <a16:creationId xmlns:a16="http://schemas.microsoft.com/office/drawing/2014/main" id="{A0EE7647-A889-4C37-BE1B-5D3CC305EF28}"/>
              </a:ext>
            </a:extLst>
          </p:cNvPr>
          <p:cNvSpPr>
            <a:spLocks/>
          </p:cNvSpPr>
          <p:nvPr userDrawn="1"/>
        </p:nvSpPr>
        <p:spPr bwMode="auto">
          <a:xfrm>
            <a:off x="5095654" y="2256182"/>
            <a:ext cx="233363" cy="222250"/>
          </a:xfrm>
          <a:custGeom>
            <a:avLst/>
            <a:gdLst>
              <a:gd name="T0" fmla="*/ 127 w 147"/>
              <a:gd name="T1" fmla="*/ 26 h 140"/>
              <a:gd name="T2" fmla="*/ 146 w 147"/>
              <a:gd name="T3" fmla="*/ 26 h 140"/>
              <a:gd name="T4" fmla="*/ 121 w 147"/>
              <a:gd name="T5" fmla="*/ 0 h 140"/>
              <a:gd name="T6" fmla="*/ 94 w 147"/>
              <a:gd name="T7" fmla="*/ 26 h 140"/>
              <a:gd name="T8" fmla="*/ 113 w 147"/>
              <a:gd name="T9" fmla="*/ 26 h 140"/>
              <a:gd name="T10" fmla="*/ 113 w 147"/>
              <a:gd name="T11" fmla="*/ 126 h 140"/>
              <a:gd name="T12" fmla="*/ 80 w 147"/>
              <a:gd name="T13" fmla="*/ 126 h 140"/>
              <a:gd name="T14" fmla="*/ 80 w 147"/>
              <a:gd name="T15" fmla="*/ 59 h 140"/>
              <a:gd name="T16" fmla="*/ 100 w 147"/>
              <a:gd name="T17" fmla="*/ 59 h 140"/>
              <a:gd name="T18" fmla="*/ 74 w 147"/>
              <a:gd name="T19" fmla="*/ 33 h 140"/>
              <a:gd name="T20" fmla="*/ 47 w 147"/>
              <a:gd name="T21" fmla="*/ 59 h 140"/>
              <a:gd name="T22" fmla="*/ 67 w 147"/>
              <a:gd name="T23" fmla="*/ 59 h 140"/>
              <a:gd name="T24" fmla="*/ 67 w 147"/>
              <a:gd name="T25" fmla="*/ 126 h 140"/>
              <a:gd name="T26" fmla="*/ 33 w 147"/>
              <a:gd name="T27" fmla="*/ 126 h 140"/>
              <a:gd name="T28" fmla="*/ 33 w 147"/>
              <a:gd name="T29" fmla="*/ 93 h 140"/>
              <a:gd name="T30" fmla="*/ 53 w 147"/>
              <a:gd name="T31" fmla="*/ 93 h 140"/>
              <a:gd name="T32" fmla="*/ 28 w 147"/>
              <a:gd name="T33" fmla="*/ 66 h 140"/>
              <a:gd name="T34" fmla="*/ 0 w 147"/>
              <a:gd name="T35" fmla="*/ 93 h 140"/>
              <a:gd name="T36" fmla="*/ 20 w 147"/>
              <a:gd name="T37" fmla="*/ 93 h 140"/>
              <a:gd name="T38" fmla="*/ 20 w 147"/>
              <a:gd name="T39" fmla="*/ 126 h 140"/>
              <a:gd name="T40" fmla="*/ 0 w 147"/>
              <a:gd name="T41" fmla="*/ 126 h 140"/>
              <a:gd name="T42" fmla="*/ 0 w 147"/>
              <a:gd name="T43" fmla="*/ 140 h 140"/>
              <a:gd name="T44" fmla="*/ 147 w 147"/>
              <a:gd name="T45" fmla="*/ 140 h 140"/>
              <a:gd name="T46" fmla="*/ 147 w 147"/>
              <a:gd name="T47" fmla="*/ 126 h 140"/>
              <a:gd name="T48" fmla="*/ 127 w 147"/>
              <a:gd name="T49" fmla="*/ 126 h 140"/>
              <a:gd name="T50" fmla="*/ 127 w 147"/>
              <a:gd name="T51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7" h="140">
                <a:moveTo>
                  <a:pt x="127" y="26"/>
                </a:moveTo>
                <a:lnTo>
                  <a:pt x="146" y="26"/>
                </a:lnTo>
                <a:lnTo>
                  <a:pt x="121" y="0"/>
                </a:lnTo>
                <a:lnTo>
                  <a:pt x="94" y="26"/>
                </a:lnTo>
                <a:lnTo>
                  <a:pt x="113" y="26"/>
                </a:lnTo>
                <a:lnTo>
                  <a:pt x="113" y="126"/>
                </a:lnTo>
                <a:lnTo>
                  <a:pt x="80" y="126"/>
                </a:lnTo>
                <a:lnTo>
                  <a:pt x="80" y="59"/>
                </a:lnTo>
                <a:lnTo>
                  <a:pt x="100" y="59"/>
                </a:lnTo>
                <a:lnTo>
                  <a:pt x="74" y="33"/>
                </a:lnTo>
                <a:lnTo>
                  <a:pt x="47" y="59"/>
                </a:lnTo>
                <a:lnTo>
                  <a:pt x="67" y="59"/>
                </a:lnTo>
                <a:lnTo>
                  <a:pt x="67" y="126"/>
                </a:lnTo>
                <a:lnTo>
                  <a:pt x="33" y="126"/>
                </a:lnTo>
                <a:lnTo>
                  <a:pt x="33" y="93"/>
                </a:lnTo>
                <a:lnTo>
                  <a:pt x="53" y="93"/>
                </a:lnTo>
                <a:lnTo>
                  <a:pt x="28" y="66"/>
                </a:lnTo>
                <a:lnTo>
                  <a:pt x="0" y="93"/>
                </a:lnTo>
                <a:lnTo>
                  <a:pt x="20" y="93"/>
                </a:lnTo>
                <a:lnTo>
                  <a:pt x="20" y="126"/>
                </a:lnTo>
                <a:lnTo>
                  <a:pt x="0" y="126"/>
                </a:lnTo>
                <a:lnTo>
                  <a:pt x="0" y="140"/>
                </a:lnTo>
                <a:lnTo>
                  <a:pt x="147" y="140"/>
                </a:lnTo>
                <a:lnTo>
                  <a:pt x="147" y="126"/>
                </a:lnTo>
                <a:lnTo>
                  <a:pt x="127" y="126"/>
                </a:lnTo>
                <a:lnTo>
                  <a:pt x="127" y="26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84" name="Gruppieren 483">
            <a:extLst>
              <a:ext uri="{FF2B5EF4-FFF2-40B4-BE49-F238E27FC236}">
                <a16:creationId xmlns:a16="http://schemas.microsoft.com/office/drawing/2014/main" id="{5D999B31-B313-449F-B006-F5BF77681341}"/>
              </a:ext>
            </a:extLst>
          </p:cNvPr>
          <p:cNvGrpSpPr/>
          <p:nvPr userDrawn="1"/>
        </p:nvGrpSpPr>
        <p:grpSpPr>
          <a:xfrm>
            <a:off x="5693235" y="2297457"/>
            <a:ext cx="200025" cy="158751"/>
            <a:chOff x="11949833" y="4440776"/>
            <a:chExt cx="200025" cy="158751"/>
          </a:xfrm>
        </p:grpSpPr>
        <p:sp>
          <p:nvSpPr>
            <p:cNvPr id="442" name="Freeform 156">
              <a:extLst>
                <a:ext uri="{FF2B5EF4-FFF2-40B4-BE49-F238E27FC236}">
                  <a16:creationId xmlns:a16="http://schemas.microsoft.com/office/drawing/2014/main" id="{C21109D9-4DAC-492A-8BB0-DB83E5B3F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49833" y="4440776"/>
              <a:ext cx="147638" cy="84138"/>
            </a:xfrm>
            <a:custGeom>
              <a:avLst/>
              <a:gdLst>
                <a:gd name="T0" fmla="*/ 0 w 93"/>
                <a:gd name="T1" fmla="*/ 27 h 53"/>
                <a:gd name="T2" fmla="*/ 27 w 93"/>
                <a:gd name="T3" fmla="*/ 53 h 53"/>
                <a:gd name="T4" fmla="*/ 27 w 93"/>
                <a:gd name="T5" fmla="*/ 33 h 53"/>
                <a:gd name="T6" fmla="*/ 93 w 93"/>
                <a:gd name="T7" fmla="*/ 33 h 53"/>
                <a:gd name="T8" fmla="*/ 93 w 93"/>
                <a:gd name="T9" fmla="*/ 20 h 53"/>
                <a:gd name="T10" fmla="*/ 27 w 93"/>
                <a:gd name="T11" fmla="*/ 20 h 53"/>
                <a:gd name="T12" fmla="*/ 27 w 93"/>
                <a:gd name="T13" fmla="*/ 0 h 53"/>
                <a:gd name="T14" fmla="*/ 0 w 93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53">
                  <a:moveTo>
                    <a:pt x="0" y="27"/>
                  </a:moveTo>
                  <a:lnTo>
                    <a:pt x="27" y="53"/>
                  </a:lnTo>
                  <a:lnTo>
                    <a:pt x="27" y="33"/>
                  </a:lnTo>
                  <a:lnTo>
                    <a:pt x="93" y="33"/>
                  </a:lnTo>
                  <a:lnTo>
                    <a:pt x="93" y="20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3" name="Freeform 157">
              <a:extLst>
                <a:ext uri="{FF2B5EF4-FFF2-40B4-BE49-F238E27FC236}">
                  <a16:creationId xmlns:a16="http://schemas.microsoft.com/office/drawing/2014/main" id="{BBEF5C36-3871-4B75-B4F2-1183DDF8EC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002220" y="4515389"/>
              <a:ext cx="147638" cy="84138"/>
            </a:xfrm>
            <a:custGeom>
              <a:avLst/>
              <a:gdLst>
                <a:gd name="T0" fmla="*/ 93 w 93"/>
                <a:gd name="T1" fmla="*/ 27 h 53"/>
                <a:gd name="T2" fmla="*/ 67 w 93"/>
                <a:gd name="T3" fmla="*/ 0 h 53"/>
                <a:gd name="T4" fmla="*/ 67 w 93"/>
                <a:gd name="T5" fmla="*/ 20 h 53"/>
                <a:gd name="T6" fmla="*/ 0 w 93"/>
                <a:gd name="T7" fmla="*/ 20 h 53"/>
                <a:gd name="T8" fmla="*/ 0 w 93"/>
                <a:gd name="T9" fmla="*/ 34 h 53"/>
                <a:gd name="T10" fmla="*/ 67 w 93"/>
                <a:gd name="T11" fmla="*/ 34 h 53"/>
                <a:gd name="T12" fmla="*/ 67 w 93"/>
                <a:gd name="T13" fmla="*/ 53 h 53"/>
                <a:gd name="T14" fmla="*/ 93 w 93"/>
                <a:gd name="T1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53">
                  <a:moveTo>
                    <a:pt x="93" y="27"/>
                  </a:moveTo>
                  <a:lnTo>
                    <a:pt x="67" y="0"/>
                  </a:lnTo>
                  <a:lnTo>
                    <a:pt x="67" y="20"/>
                  </a:lnTo>
                  <a:lnTo>
                    <a:pt x="0" y="20"/>
                  </a:lnTo>
                  <a:lnTo>
                    <a:pt x="0" y="34"/>
                  </a:lnTo>
                  <a:lnTo>
                    <a:pt x="67" y="34"/>
                  </a:lnTo>
                  <a:lnTo>
                    <a:pt x="67" y="53"/>
                  </a:lnTo>
                  <a:lnTo>
                    <a:pt x="93" y="27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48C3C6D6-5E89-4F3C-A3A3-FF2BF7D7B6CE}"/>
              </a:ext>
            </a:extLst>
          </p:cNvPr>
          <p:cNvGrpSpPr/>
          <p:nvPr userDrawn="1"/>
        </p:nvGrpSpPr>
        <p:grpSpPr>
          <a:xfrm>
            <a:off x="8799374" y="2828240"/>
            <a:ext cx="242888" cy="147638"/>
            <a:chOff x="11927608" y="4959889"/>
            <a:chExt cx="242888" cy="147638"/>
          </a:xfrm>
        </p:grpSpPr>
        <p:sp>
          <p:nvSpPr>
            <p:cNvPr id="444" name="Freeform 195">
              <a:extLst>
                <a:ext uri="{FF2B5EF4-FFF2-40B4-BE49-F238E27FC236}">
                  <a16:creationId xmlns:a16="http://schemas.microsoft.com/office/drawing/2014/main" id="{45174192-DC31-40FB-965E-8800352CD9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27608" y="4959889"/>
              <a:ext cx="242888" cy="115888"/>
            </a:xfrm>
            <a:custGeom>
              <a:avLst/>
              <a:gdLst>
                <a:gd name="T0" fmla="*/ 352 w 383"/>
                <a:gd name="T1" fmla="*/ 66 h 184"/>
                <a:gd name="T2" fmla="*/ 328 w 383"/>
                <a:gd name="T3" fmla="*/ 124 h 184"/>
                <a:gd name="T4" fmla="*/ 167 w 383"/>
                <a:gd name="T5" fmla="*/ 0 h 184"/>
                <a:gd name="T6" fmla="*/ 0 w 383"/>
                <a:gd name="T7" fmla="*/ 166 h 184"/>
                <a:gd name="T8" fmla="*/ 33 w 383"/>
                <a:gd name="T9" fmla="*/ 166 h 184"/>
                <a:gd name="T10" fmla="*/ 167 w 383"/>
                <a:gd name="T11" fmla="*/ 33 h 184"/>
                <a:gd name="T12" fmla="*/ 295 w 383"/>
                <a:gd name="T13" fmla="*/ 130 h 184"/>
                <a:gd name="T14" fmla="*/ 246 w 383"/>
                <a:gd name="T15" fmla="*/ 109 h 184"/>
                <a:gd name="T16" fmla="*/ 233 w 383"/>
                <a:gd name="T17" fmla="*/ 140 h 184"/>
                <a:gd name="T18" fmla="*/ 339 w 383"/>
                <a:gd name="T19" fmla="*/ 184 h 184"/>
                <a:gd name="T20" fmla="*/ 383 w 383"/>
                <a:gd name="T21" fmla="*/ 79 h 184"/>
                <a:gd name="T22" fmla="*/ 352 w 383"/>
                <a:gd name="T2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184">
                  <a:moveTo>
                    <a:pt x="352" y="66"/>
                  </a:moveTo>
                  <a:lnTo>
                    <a:pt x="328" y="124"/>
                  </a:lnTo>
                  <a:cubicBezTo>
                    <a:pt x="309" y="52"/>
                    <a:pt x="244" y="0"/>
                    <a:pt x="167" y="0"/>
                  </a:cubicBezTo>
                  <a:cubicBezTo>
                    <a:pt x="75" y="0"/>
                    <a:pt x="0" y="74"/>
                    <a:pt x="0" y="166"/>
                  </a:cubicBezTo>
                  <a:lnTo>
                    <a:pt x="33" y="166"/>
                  </a:lnTo>
                  <a:cubicBezTo>
                    <a:pt x="33" y="93"/>
                    <a:pt x="93" y="33"/>
                    <a:pt x="167" y="33"/>
                  </a:cubicBezTo>
                  <a:cubicBezTo>
                    <a:pt x="228" y="33"/>
                    <a:pt x="279" y="74"/>
                    <a:pt x="295" y="130"/>
                  </a:cubicBezTo>
                  <a:lnTo>
                    <a:pt x="246" y="109"/>
                  </a:lnTo>
                  <a:lnTo>
                    <a:pt x="233" y="140"/>
                  </a:lnTo>
                  <a:lnTo>
                    <a:pt x="339" y="184"/>
                  </a:lnTo>
                  <a:lnTo>
                    <a:pt x="383" y="79"/>
                  </a:lnTo>
                  <a:lnTo>
                    <a:pt x="352" y="66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5" name="Oval 196">
              <a:extLst>
                <a:ext uri="{FF2B5EF4-FFF2-40B4-BE49-F238E27FC236}">
                  <a16:creationId xmlns:a16="http://schemas.microsoft.com/office/drawing/2014/main" id="{299E5772-9A05-4EC9-8867-8B7F32C5E8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13333" y="5064664"/>
              <a:ext cx="42863" cy="42863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6" name="Gruppieren 485">
            <a:extLst>
              <a:ext uri="{FF2B5EF4-FFF2-40B4-BE49-F238E27FC236}">
                <a16:creationId xmlns:a16="http://schemas.microsoft.com/office/drawing/2014/main" id="{967420C1-2D09-4D5A-98DB-FD2AB5256BEE}"/>
              </a:ext>
            </a:extLst>
          </p:cNvPr>
          <p:cNvGrpSpPr/>
          <p:nvPr userDrawn="1"/>
        </p:nvGrpSpPr>
        <p:grpSpPr>
          <a:xfrm>
            <a:off x="8336329" y="2771090"/>
            <a:ext cx="120650" cy="234950"/>
            <a:chOff x="11476758" y="4902739"/>
            <a:chExt cx="120650" cy="234950"/>
          </a:xfrm>
        </p:grpSpPr>
        <p:sp>
          <p:nvSpPr>
            <p:cNvPr id="446" name="Freeform 193">
              <a:extLst>
                <a:ext uri="{FF2B5EF4-FFF2-40B4-BE49-F238E27FC236}">
                  <a16:creationId xmlns:a16="http://schemas.microsoft.com/office/drawing/2014/main" id="{67011C1B-B74E-4CE2-8346-C4C99BC39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76758" y="4902739"/>
              <a:ext cx="120650" cy="171450"/>
            </a:xfrm>
            <a:custGeom>
              <a:avLst/>
              <a:gdLst>
                <a:gd name="T0" fmla="*/ 38 w 76"/>
                <a:gd name="T1" fmla="*/ 0 h 108"/>
                <a:gd name="T2" fmla="*/ 0 w 76"/>
                <a:gd name="T3" fmla="*/ 38 h 108"/>
                <a:gd name="T4" fmla="*/ 10 w 76"/>
                <a:gd name="T5" fmla="*/ 47 h 108"/>
                <a:gd name="T6" fmla="*/ 32 w 76"/>
                <a:gd name="T7" fmla="*/ 25 h 108"/>
                <a:gd name="T8" fmla="*/ 32 w 76"/>
                <a:gd name="T9" fmla="*/ 108 h 108"/>
                <a:gd name="T10" fmla="*/ 45 w 76"/>
                <a:gd name="T11" fmla="*/ 108 h 108"/>
                <a:gd name="T12" fmla="*/ 45 w 76"/>
                <a:gd name="T13" fmla="*/ 25 h 108"/>
                <a:gd name="T14" fmla="*/ 67 w 76"/>
                <a:gd name="T15" fmla="*/ 47 h 108"/>
                <a:gd name="T16" fmla="*/ 76 w 76"/>
                <a:gd name="T17" fmla="*/ 38 h 108"/>
                <a:gd name="T18" fmla="*/ 38 w 76"/>
                <a:gd name="T1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08">
                  <a:moveTo>
                    <a:pt x="38" y="0"/>
                  </a:moveTo>
                  <a:lnTo>
                    <a:pt x="0" y="38"/>
                  </a:lnTo>
                  <a:lnTo>
                    <a:pt x="10" y="47"/>
                  </a:lnTo>
                  <a:lnTo>
                    <a:pt x="32" y="25"/>
                  </a:lnTo>
                  <a:lnTo>
                    <a:pt x="32" y="108"/>
                  </a:lnTo>
                  <a:lnTo>
                    <a:pt x="45" y="108"/>
                  </a:lnTo>
                  <a:lnTo>
                    <a:pt x="45" y="25"/>
                  </a:lnTo>
                  <a:lnTo>
                    <a:pt x="67" y="47"/>
                  </a:lnTo>
                  <a:lnTo>
                    <a:pt x="76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7" name="Oval 194">
              <a:extLst>
                <a:ext uri="{FF2B5EF4-FFF2-40B4-BE49-F238E27FC236}">
                  <a16:creationId xmlns:a16="http://schemas.microsoft.com/office/drawing/2014/main" id="{C542D7CE-761C-41BB-9E27-338738BC02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16445" y="5096414"/>
              <a:ext cx="42863" cy="41275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3247BC13-41BC-424D-B7E5-FD56FE54D5D9}"/>
              </a:ext>
            </a:extLst>
          </p:cNvPr>
          <p:cNvGrpSpPr/>
          <p:nvPr userDrawn="1"/>
        </p:nvGrpSpPr>
        <p:grpSpPr>
          <a:xfrm>
            <a:off x="7873284" y="2785377"/>
            <a:ext cx="120650" cy="222251"/>
            <a:chOff x="10959233" y="4917026"/>
            <a:chExt cx="120650" cy="222251"/>
          </a:xfrm>
        </p:grpSpPr>
        <p:sp>
          <p:nvSpPr>
            <p:cNvPr id="448" name="Freeform 191">
              <a:extLst>
                <a:ext uri="{FF2B5EF4-FFF2-40B4-BE49-F238E27FC236}">
                  <a16:creationId xmlns:a16="http://schemas.microsoft.com/office/drawing/2014/main" id="{22B07D12-CA67-4CF8-9404-96591ED8C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9233" y="4917026"/>
              <a:ext cx="120650" cy="161925"/>
            </a:xfrm>
            <a:custGeom>
              <a:avLst/>
              <a:gdLst>
                <a:gd name="T0" fmla="*/ 32 w 76"/>
                <a:gd name="T1" fmla="*/ 0 h 102"/>
                <a:gd name="T2" fmla="*/ 32 w 76"/>
                <a:gd name="T3" fmla="*/ 77 h 102"/>
                <a:gd name="T4" fmla="*/ 10 w 76"/>
                <a:gd name="T5" fmla="*/ 55 h 102"/>
                <a:gd name="T6" fmla="*/ 0 w 76"/>
                <a:gd name="T7" fmla="*/ 64 h 102"/>
                <a:gd name="T8" fmla="*/ 38 w 76"/>
                <a:gd name="T9" fmla="*/ 102 h 102"/>
                <a:gd name="T10" fmla="*/ 76 w 76"/>
                <a:gd name="T11" fmla="*/ 64 h 102"/>
                <a:gd name="T12" fmla="*/ 67 w 76"/>
                <a:gd name="T13" fmla="*/ 55 h 102"/>
                <a:gd name="T14" fmla="*/ 45 w 76"/>
                <a:gd name="T15" fmla="*/ 76 h 102"/>
                <a:gd name="T16" fmla="*/ 45 w 76"/>
                <a:gd name="T17" fmla="*/ 0 h 102"/>
                <a:gd name="T18" fmla="*/ 32 w 76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02">
                  <a:moveTo>
                    <a:pt x="32" y="0"/>
                  </a:moveTo>
                  <a:lnTo>
                    <a:pt x="32" y="77"/>
                  </a:lnTo>
                  <a:lnTo>
                    <a:pt x="10" y="55"/>
                  </a:lnTo>
                  <a:lnTo>
                    <a:pt x="0" y="64"/>
                  </a:lnTo>
                  <a:lnTo>
                    <a:pt x="38" y="102"/>
                  </a:lnTo>
                  <a:lnTo>
                    <a:pt x="76" y="64"/>
                  </a:lnTo>
                  <a:lnTo>
                    <a:pt x="67" y="55"/>
                  </a:lnTo>
                  <a:lnTo>
                    <a:pt x="45" y="76"/>
                  </a:lnTo>
                  <a:lnTo>
                    <a:pt x="45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9" name="Oval 192">
              <a:extLst>
                <a:ext uri="{FF2B5EF4-FFF2-40B4-BE49-F238E27FC236}">
                  <a16:creationId xmlns:a16="http://schemas.microsoft.com/office/drawing/2014/main" id="{535D4DE8-0810-4563-B38A-03084A6176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98920" y="5096414"/>
              <a:ext cx="42863" cy="42863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50" name="Freeform 116">
            <a:extLst>
              <a:ext uri="{FF2B5EF4-FFF2-40B4-BE49-F238E27FC236}">
                <a16:creationId xmlns:a16="http://schemas.microsoft.com/office/drawing/2014/main" id="{48DF2ED1-F5AE-4804-ACF7-DEE20F091F61}"/>
              </a:ext>
            </a:extLst>
          </p:cNvPr>
          <p:cNvSpPr>
            <a:spLocks/>
          </p:cNvSpPr>
          <p:nvPr userDrawn="1"/>
        </p:nvSpPr>
        <p:spPr bwMode="auto">
          <a:xfrm>
            <a:off x="3267222" y="2803096"/>
            <a:ext cx="231775" cy="230188"/>
          </a:xfrm>
          <a:custGeom>
            <a:avLst/>
            <a:gdLst>
              <a:gd name="T0" fmla="*/ 50 w 366"/>
              <a:gd name="T1" fmla="*/ 361 h 361"/>
              <a:gd name="T2" fmla="*/ 316 w 366"/>
              <a:gd name="T3" fmla="*/ 361 h 361"/>
              <a:gd name="T4" fmla="*/ 366 w 366"/>
              <a:gd name="T5" fmla="*/ 311 h 361"/>
              <a:gd name="T6" fmla="*/ 366 w 366"/>
              <a:gd name="T7" fmla="*/ 111 h 361"/>
              <a:gd name="T8" fmla="*/ 316 w 366"/>
              <a:gd name="T9" fmla="*/ 61 h 361"/>
              <a:gd name="T10" fmla="*/ 257 w 366"/>
              <a:gd name="T11" fmla="*/ 61 h 361"/>
              <a:gd name="T12" fmla="*/ 295 w 366"/>
              <a:gd name="T13" fmla="*/ 23 h 361"/>
              <a:gd name="T14" fmla="*/ 271 w 366"/>
              <a:gd name="T15" fmla="*/ 0 h 361"/>
              <a:gd name="T16" fmla="*/ 193 w 366"/>
              <a:gd name="T17" fmla="*/ 78 h 361"/>
              <a:gd name="T18" fmla="*/ 271 w 366"/>
              <a:gd name="T19" fmla="*/ 156 h 361"/>
              <a:gd name="T20" fmla="*/ 295 w 366"/>
              <a:gd name="T21" fmla="*/ 133 h 361"/>
              <a:gd name="T22" fmla="*/ 257 w 366"/>
              <a:gd name="T23" fmla="*/ 95 h 361"/>
              <a:gd name="T24" fmla="*/ 316 w 366"/>
              <a:gd name="T25" fmla="*/ 95 h 361"/>
              <a:gd name="T26" fmla="*/ 333 w 366"/>
              <a:gd name="T27" fmla="*/ 111 h 361"/>
              <a:gd name="T28" fmla="*/ 333 w 366"/>
              <a:gd name="T29" fmla="*/ 311 h 361"/>
              <a:gd name="T30" fmla="*/ 316 w 366"/>
              <a:gd name="T31" fmla="*/ 328 h 361"/>
              <a:gd name="T32" fmla="*/ 50 w 366"/>
              <a:gd name="T33" fmla="*/ 328 h 361"/>
              <a:gd name="T34" fmla="*/ 33 w 366"/>
              <a:gd name="T35" fmla="*/ 311 h 361"/>
              <a:gd name="T36" fmla="*/ 33 w 366"/>
              <a:gd name="T37" fmla="*/ 111 h 361"/>
              <a:gd name="T38" fmla="*/ 50 w 366"/>
              <a:gd name="T39" fmla="*/ 95 h 361"/>
              <a:gd name="T40" fmla="*/ 109 w 366"/>
              <a:gd name="T41" fmla="*/ 95 h 361"/>
              <a:gd name="T42" fmla="*/ 71 w 366"/>
              <a:gd name="T43" fmla="*/ 133 h 361"/>
              <a:gd name="T44" fmla="*/ 95 w 366"/>
              <a:gd name="T45" fmla="*/ 156 h 361"/>
              <a:gd name="T46" fmla="*/ 173 w 366"/>
              <a:gd name="T47" fmla="*/ 78 h 361"/>
              <a:gd name="T48" fmla="*/ 95 w 366"/>
              <a:gd name="T49" fmla="*/ 0 h 361"/>
              <a:gd name="T50" fmla="*/ 71 w 366"/>
              <a:gd name="T51" fmla="*/ 23 h 361"/>
              <a:gd name="T52" fmla="*/ 109 w 366"/>
              <a:gd name="T53" fmla="*/ 61 h 361"/>
              <a:gd name="T54" fmla="*/ 50 w 366"/>
              <a:gd name="T55" fmla="*/ 61 h 361"/>
              <a:gd name="T56" fmla="*/ 0 w 366"/>
              <a:gd name="T57" fmla="*/ 111 h 361"/>
              <a:gd name="T58" fmla="*/ 0 w 366"/>
              <a:gd name="T59" fmla="*/ 311 h 361"/>
              <a:gd name="T60" fmla="*/ 50 w 366"/>
              <a:gd name="T61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66" h="361">
                <a:moveTo>
                  <a:pt x="50" y="361"/>
                </a:moveTo>
                <a:lnTo>
                  <a:pt x="316" y="361"/>
                </a:lnTo>
                <a:cubicBezTo>
                  <a:pt x="344" y="361"/>
                  <a:pt x="366" y="339"/>
                  <a:pt x="366" y="311"/>
                </a:cubicBezTo>
                <a:lnTo>
                  <a:pt x="366" y="111"/>
                </a:lnTo>
                <a:cubicBezTo>
                  <a:pt x="366" y="84"/>
                  <a:pt x="344" y="61"/>
                  <a:pt x="316" y="61"/>
                </a:cubicBezTo>
                <a:lnTo>
                  <a:pt x="257" y="61"/>
                </a:lnTo>
                <a:lnTo>
                  <a:pt x="295" y="23"/>
                </a:lnTo>
                <a:lnTo>
                  <a:pt x="271" y="0"/>
                </a:lnTo>
                <a:lnTo>
                  <a:pt x="193" y="78"/>
                </a:lnTo>
                <a:lnTo>
                  <a:pt x="271" y="156"/>
                </a:lnTo>
                <a:lnTo>
                  <a:pt x="295" y="133"/>
                </a:lnTo>
                <a:lnTo>
                  <a:pt x="257" y="95"/>
                </a:lnTo>
                <a:lnTo>
                  <a:pt x="316" y="95"/>
                </a:lnTo>
                <a:cubicBezTo>
                  <a:pt x="326" y="95"/>
                  <a:pt x="333" y="102"/>
                  <a:pt x="333" y="111"/>
                </a:cubicBezTo>
                <a:lnTo>
                  <a:pt x="333" y="311"/>
                </a:lnTo>
                <a:cubicBezTo>
                  <a:pt x="333" y="321"/>
                  <a:pt x="326" y="328"/>
                  <a:pt x="316" y="328"/>
                </a:cubicBezTo>
                <a:lnTo>
                  <a:pt x="50" y="328"/>
                </a:lnTo>
                <a:cubicBezTo>
                  <a:pt x="40" y="328"/>
                  <a:pt x="33" y="321"/>
                  <a:pt x="33" y="311"/>
                </a:cubicBezTo>
                <a:lnTo>
                  <a:pt x="33" y="111"/>
                </a:lnTo>
                <a:cubicBezTo>
                  <a:pt x="33" y="102"/>
                  <a:pt x="40" y="95"/>
                  <a:pt x="50" y="95"/>
                </a:cubicBezTo>
                <a:lnTo>
                  <a:pt x="109" y="95"/>
                </a:lnTo>
                <a:lnTo>
                  <a:pt x="71" y="133"/>
                </a:lnTo>
                <a:lnTo>
                  <a:pt x="95" y="156"/>
                </a:lnTo>
                <a:lnTo>
                  <a:pt x="173" y="78"/>
                </a:lnTo>
                <a:lnTo>
                  <a:pt x="95" y="0"/>
                </a:lnTo>
                <a:lnTo>
                  <a:pt x="71" y="23"/>
                </a:lnTo>
                <a:lnTo>
                  <a:pt x="109" y="61"/>
                </a:lnTo>
                <a:lnTo>
                  <a:pt x="50" y="61"/>
                </a:lnTo>
                <a:cubicBezTo>
                  <a:pt x="22" y="61"/>
                  <a:pt x="0" y="84"/>
                  <a:pt x="0" y="111"/>
                </a:cubicBezTo>
                <a:lnTo>
                  <a:pt x="0" y="311"/>
                </a:lnTo>
                <a:cubicBezTo>
                  <a:pt x="0" y="339"/>
                  <a:pt x="22" y="361"/>
                  <a:pt x="50" y="361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74" name="Gruppieren 473">
            <a:extLst>
              <a:ext uri="{FF2B5EF4-FFF2-40B4-BE49-F238E27FC236}">
                <a16:creationId xmlns:a16="http://schemas.microsoft.com/office/drawing/2014/main" id="{03C71FDE-BB95-439B-BB9F-60440671182B}"/>
              </a:ext>
            </a:extLst>
          </p:cNvPr>
          <p:cNvGrpSpPr/>
          <p:nvPr userDrawn="1"/>
        </p:nvGrpSpPr>
        <p:grpSpPr>
          <a:xfrm>
            <a:off x="2118881" y="2803096"/>
            <a:ext cx="252413" cy="239712"/>
            <a:chOff x="7862020" y="4909089"/>
            <a:chExt cx="252413" cy="239712"/>
          </a:xfrm>
        </p:grpSpPr>
        <p:sp>
          <p:nvSpPr>
            <p:cNvPr id="451" name="Freeform 111">
              <a:extLst>
                <a:ext uri="{FF2B5EF4-FFF2-40B4-BE49-F238E27FC236}">
                  <a16:creationId xmlns:a16="http://schemas.microsoft.com/office/drawing/2014/main" id="{16DD1778-CF5A-4D26-B82B-A9DE015D36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04883" y="4909089"/>
              <a:ext cx="195263" cy="200025"/>
            </a:xfrm>
            <a:custGeom>
              <a:avLst/>
              <a:gdLst>
                <a:gd name="T0" fmla="*/ 228 w 308"/>
                <a:gd name="T1" fmla="*/ 157 h 315"/>
                <a:gd name="T2" fmla="*/ 308 w 308"/>
                <a:gd name="T3" fmla="*/ 79 h 315"/>
                <a:gd name="T4" fmla="*/ 228 w 308"/>
                <a:gd name="T5" fmla="*/ 0 h 315"/>
                <a:gd name="T6" fmla="*/ 205 w 308"/>
                <a:gd name="T7" fmla="*/ 23 h 315"/>
                <a:gd name="T8" fmla="*/ 242 w 308"/>
                <a:gd name="T9" fmla="*/ 61 h 315"/>
                <a:gd name="T10" fmla="*/ 0 w 308"/>
                <a:gd name="T11" fmla="*/ 308 h 315"/>
                <a:gd name="T12" fmla="*/ 33 w 308"/>
                <a:gd name="T13" fmla="*/ 315 h 315"/>
                <a:gd name="T14" fmla="*/ 244 w 308"/>
                <a:gd name="T15" fmla="*/ 95 h 315"/>
                <a:gd name="T16" fmla="*/ 205 w 308"/>
                <a:gd name="T17" fmla="*/ 133 h 315"/>
                <a:gd name="T18" fmla="*/ 228 w 308"/>
                <a:gd name="T19" fmla="*/ 15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315">
                  <a:moveTo>
                    <a:pt x="228" y="157"/>
                  </a:moveTo>
                  <a:lnTo>
                    <a:pt x="308" y="79"/>
                  </a:lnTo>
                  <a:lnTo>
                    <a:pt x="228" y="0"/>
                  </a:lnTo>
                  <a:lnTo>
                    <a:pt x="205" y="23"/>
                  </a:lnTo>
                  <a:lnTo>
                    <a:pt x="242" y="61"/>
                  </a:lnTo>
                  <a:cubicBezTo>
                    <a:pt x="116" y="73"/>
                    <a:pt x="21" y="207"/>
                    <a:pt x="0" y="308"/>
                  </a:cubicBezTo>
                  <a:lnTo>
                    <a:pt x="33" y="315"/>
                  </a:lnTo>
                  <a:cubicBezTo>
                    <a:pt x="51" y="225"/>
                    <a:pt x="134" y="106"/>
                    <a:pt x="244" y="95"/>
                  </a:cubicBezTo>
                  <a:lnTo>
                    <a:pt x="205" y="133"/>
                  </a:lnTo>
                  <a:lnTo>
                    <a:pt x="228" y="157"/>
                  </a:lnTo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2" name="Freeform 112">
              <a:extLst>
                <a:ext uri="{FF2B5EF4-FFF2-40B4-BE49-F238E27FC236}">
                  <a16:creationId xmlns:a16="http://schemas.microsoft.com/office/drawing/2014/main" id="{ACED7976-272E-442D-B103-A775DD0F82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2020" y="4948776"/>
              <a:ext cx="252413" cy="200025"/>
            </a:xfrm>
            <a:custGeom>
              <a:avLst/>
              <a:gdLst>
                <a:gd name="T0" fmla="*/ 367 w 400"/>
                <a:gd name="T1" fmla="*/ 267 h 317"/>
                <a:gd name="T2" fmla="*/ 350 w 400"/>
                <a:gd name="T3" fmla="*/ 284 h 317"/>
                <a:gd name="T4" fmla="*/ 50 w 400"/>
                <a:gd name="T5" fmla="*/ 284 h 317"/>
                <a:gd name="T6" fmla="*/ 33 w 400"/>
                <a:gd name="T7" fmla="*/ 267 h 317"/>
                <a:gd name="T8" fmla="*/ 33 w 400"/>
                <a:gd name="T9" fmla="*/ 50 h 317"/>
                <a:gd name="T10" fmla="*/ 50 w 400"/>
                <a:gd name="T11" fmla="*/ 34 h 317"/>
                <a:gd name="T12" fmla="*/ 167 w 400"/>
                <a:gd name="T13" fmla="*/ 34 h 317"/>
                <a:gd name="T14" fmla="*/ 167 w 400"/>
                <a:gd name="T15" fmla="*/ 0 h 317"/>
                <a:gd name="T16" fmla="*/ 50 w 400"/>
                <a:gd name="T17" fmla="*/ 0 h 317"/>
                <a:gd name="T18" fmla="*/ 0 w 400"/>
                <a:gd name="T19" fmla="*/ 50 h 317"/>
                <a:gd name="T20" fmla="*/ 0 w 400"/>
                <a:gd name="T21" fmla="*/ 267 h 317"/>
                <a:gd name="T22" fmla="*/ 50 w 400"/>
                <a:gd name="T23" fmla="*/ 317 h 317"/>
                <a:gd name="T24" fmla="*/ 350 w 400"/>
                <a:gd name="T25" fmla="*/ 317 h 317"/>
                <a:gd name="T26" fmla="*/ 400 w 400"/>
                <a:gd name="T27" fmla="*/ 267 h 317"/>
                <a:gd name="T28" fmla="*/ 400 w 400"/>
                <a:gd name="T29" fmla="*/ 51 h 317"/>
                <a:gd name="T30" fmla="*/ 367 w 400"/>
                <a:gd name="T31" fmla="*/ 51 h 317"/>
                <a:gd name="T32" fmla="*/ 367 w 400"/>
                <a:gd name="T33" fmla="*/ 26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317">
                  <a:moveTo>
                    <a:pt x="367" y="267"/>
                  </a:moveTo>
                  <a:cubicBezTo>
                    <a:pt x="367" y="276"/>
                    <a:pt x="359" y="284"/>
                    <a:pt x="350" y="284"/>
                  </a:cubicBezTo>
                  <a:lnTo>
                    <a:pt x="50" y="284"/>
                  </a:lnTo>
                  <a:cubicBezTo>
                    <a:pt x="41" y="284"/>
                    <a:pt x="33" y="276"/>
                    <a:pt x="33" y="267"/>
                  </a:cubicBezTo>
                  <a:lnTo>
                    <a:pt x="33" y="50"/>
                  </a:lnTo>
                  <a:cubicBezTo>
                    <a:pt x="33" y="41"/>
                    <a:pt x="41" y="34"/>
                    <a:pt x="50" y="34"/>
                  </a:cubicBezTo>
                  <a:lnTo>
                    <a:pt x="167" y="34"/>
                  </a:lnTo>
                  <a:lnTo>
                    <a:pt x="167" y="0"/>
                  </a:lnTo>
                  <a:lnTo>
                    <a:pt x="50" y="0"/>
                  </a:lnTo>
                  <a:cubicBezTo>
                    <a:pt x="22" y="0"/>
                    <a:pt x="0" y="23"/>
                    <a:pt x="0" y="50"/>
                  </a:cubicBezTo>
                  <a:lnTo>
                    <a:pt x="0" y="267"/>
                  </a:lnTo>
                  <a:cubicBezTo>
                    <a:pt x="0" y="295"/>
                    <a:pt x="22" y="317"/>
                    <a:pt x="50" y="317"/>
                  </a:cubicBezTo>
                  <a:lnTo>
                    <a:pt x="350" y="317"/>
                  </a:lnTo>
                  <a:cubicBezTo>
                    <a:pt x="378" y="317"/>
                    <a:pt x="400" y="295"/>
                    <a:pt x="400" y="267"/>
                  </a:cubicBezTo>
                  <a:lnTo>
                    <a:pt x="400" y="51"/>
                  </a:lnTo>
                  <a:lnTo>
                    <a:pt x="367" y="51"/>
                  </a:lnTo>
                  <a:lnTo>
                    <a:pt x="367" y="267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53" name="Freeform 110">
            <a:extLst>
              <a:ext uri="{FF2B5EF4-FFF2-40B4-BE49-F238E27FC236}">
                <a16:creationId xmlns:a16="http://schemas.microsoft.com/office/drawing/2014/main" id="{1A67196D-AC9D-44F0-95B5-730A2D9F2F4C}"/>
              </a:ext>
            </a:extLst>
          </p:cNvPr>
          <p:cNvSpPr>
            <a:spLocks/>
          </p:cNvSpPr>
          <p:nvPr userDrawn="1"/>
        </p:nvSpPr>
        <p:spPr bwMode="auto">
          <a:xfrm>
            <a:off x="1522486" y="2811033"/>
            <a:ext cx="254000" cy="228600"/>
          </a:xfrm>
          <a:custGeom>
            <a:avLst/>
            <a:gdLst>
              <a:gd name="T0" fmla="*/ 350 w 400"/>
              <a:gd name="T1" fmla="*/ 0 h 362"/>
              <a:gd name="T2" fmla="*/ 50 w 400"/>
              <a:gd name="T3" fmla="*/ 0 h 362"/>
              <a:gd name="T4" fmla="*/ 0 w 400"/>
              <a:gd name="T5" fmla="*/ 50 h 362"/>
              <a:gd name="T6" fmla="*/ 0 w 400"/>
              <a:gd name="T7" fmla="*/ 267 h 362"/>
              <a:gd name="T8" fmla="*/ 50 w 400"/>
              <a:gd name="T9" fmla="*/ 317 h 362"/>
              <a:gd name="T10" fmla="*/ 167 w 400"/>
              <a:gd name="T11" fmla="*/ 317 h 362"/>
              <a:gd name="T12" fmla="*/ 167 w 400"/>
              <a:gd name="T13" fmla="*/ 284 h 362"/>
              <a:gd name="T14" fmla="*/ 50 w 400"/>
              <a:gd name="T15" fmla="*/ 284 h 362"/>
              <a:gd name="T16" fmla="*/ 33 w 400"/>
              <a:gd name="T17" fmla="*/ 267 h 362"/>
              <a:gd name="T18" fmla="*/ 33 w 400"/>
              <a:gd name="T19" fmla="*/ 50 h 362"/>
              <a:gd name="T20" fmla="*/ 50 w 400"/>
              <a:gd name="T21" fmla="*/ 34 h 362"/>
              <a:gd name="T22" fmla="*/ 350 w 400"/>
              <a:gd name="T23" fmla="*/ 34 h 362"/>
              <a:gd name="T24" fmla="*/ 367 w 400"/>
              <a:gd name="T25" fmla="*/ 50 h 362"/>
              <a:gd name="T26" fmla="*/ 367 w 400"/>
              <a:gd name="T27" fmla="*/ 267 h 362"/>
              <a:gd name="T28" fmla="*/ 350 w 400"/>
              <a:gd name="T29" fmla="*/ 284 h 362"/>
              <a:gd name="T30" fmla="*/ 257 w 400"/>
              <a:gd name="T31" fmla="*/ 284 h 362"/>
              <a:gd name="T32" fmla="*/ 278 w 400"/>
              <a:gd name="T33" fmla="*/ 263 h 362"/>
              <a:gd name="T34" fmla="*/ 255 w 400"/>
              <a:gd name="T35" fmla="*/ 239 h 362"/>
              <a:gd name="T36" fmla="*/ 193 w 400"/>
              <a:gd name="T37" fmla="*/ 300 h 362"/>
              <a:gd name="T38" fmla="*/ 255 w 400"/>
              <a:gd name="T39" fmla="*/ 362 h 362"/>
              <a:gd name="T40" fmla="*/ 278 w 400"/>
              <a:gd name="T41" fmla="*/ 338 h 362"/>
              <a:gd name="T42" fmla="*/ 257 w 400"/>
              <a:gd name="T43" fmla="*/ 317 h 362"/>
              <a:gd name="T44" fmla="*/ 350 w 400"/>
              <a:gd name="T45" fmla="*/ 317 h 362"/>
              <a:gd name="T46" fmla="*/ 400 w 400"/>
              <a:gd name="T47" fmla="*/ 267 h 362"/>
              <a:gd name="T48" fmla="*/ 400 w 400"/>
              <a:gd name="T49" fmla="*/ 50 h 362"/>
              <a:gd name="T50" fmla="*/ 350 w 400"/>
              <a:gd name="T51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00" h="362">
                <a:moveTo>
                  <a:pt x="350" y="0"/>
                </a:moveTo>
                <a:lnTo>
                  <a:pt x="50" y="0"/>
                </a:lnTo>
                <a:cubicBezTo>
                  <a:pt x="22" y="0"/>
                  <a:pt x="0" y="23"/>
                  <a:pt x="0" y="50"/>
                </a:cubicBezTo>
                <a:lnTo>
                  <a:pt x="0" y="267"/>
                </a:lnTo>
                <a:cubicBezTo>
                  <a:pt x="0" y="295"/>
                  <a:pt x="22" y="317"/>
                  <a:pt x="50" y="317"/>
                </a:cubicBezTo>
                <a:lnTo>
                  <a:pt x="167" y="317"/>
                </a:lnTo>
                <a:lnTo>
                  <a:pt x="167" y="284"/>
                </a:lnTo>
                <a:lnTo>
                  <a:pt x="50" y="284"/>
                </a:lnTo>
                <a:cubicBezTo>
                  <a:pt x="41" y="284"/>
                  <a:pt x="33" y="276"/>
                  <a:pt x="33" y="267"/>
                </a:cubicBezTo>
                <a:lnTo>
                  <a:pt x="33" y="50"/>
                </a:lnTo>
                <a:cubicBezTo>
                  <a:pt x="33" y="41"/>
                  <a:pt x="41" y="34"/>
                  <a:pt x="50" y="34"/>
                </a:cubicBezTo>
                <a:lnTo>
                  <a:pt x="350" y="34"/>
                </a:lnTo>
                <a:cubicBezTo>
                  <a:pt x="359" y="34"/>
                  <a:pt x="367" y="41"/>
                  <a:pt x="367" y="50"/>
                </a:cubicBezTo>
                <a:lnTo>
                  <a:pt x="367" y="267"/>
                </a:lnTo>
                <a:cubicBezTo>
                  <a:pt x="367" y="276"/>
                  <a:pt x="359" y="284"/>
                  <a:pt x="350" y="284"/>
                </a:cubicBezTo>
                <a:lnTo>
                  <a:pt x="257" y="284"/>
                </a:lnTo>
                <a:lnTo>
                  <a:pt x="278" y="263"/>
                </a:lnTo>
                <a:lnTo>
                  <a:pt x="255" y="239"/>
                </a:lnTo>
                <a:lnTo>
                  <a:pt x="193" y="300"/>
                </a:lnTo>
                <a:lnTo>
                  <a:pt x="255" y="362"/>
                </a:lnTo>
                <a:lnTo>
                  <a:pt x="278" y="338"/>
                </a:lnTo>
                <a:lnTo>
                  <a:pt x="257" y="317"/>
                </a:lnTo>
                <a:lnTo>
                  <a:pt x="350" y="317"/>
                </a:lnTo>
                <a:cubicBezTo>
                  <a:pt x="378" y="317"/>
                  <a:pt x="400" y="295"/>
                  <a:pt x="400" y="267"/>
                </a:cubicBezTo>
                <a:lnTo>
                  <a:pt x="400" y="50"/>
                </a:lnTo>
                <a:cubicBezTo>
                  <a:pt x="400" y="23"/>
                  <a:pt x="378" y="0"/>
                  <a:pt x="350" y="0"/>
                </a:cubicBez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33BF4FCA-0B01-4F65-B276-76B40BCCBAF7}"/>
              </a:ext>
            </a:extLst>
          </p:cNvPr>
          <p:cNvGrpSpPr/>
          <p:nvPr userDrawn="1"/>
        </p:nvGrpSpPr>
        <p:grpSpPr>
          <a:xfrm>
            <a:off x="6152361" y="2786145"/>
            <a:ext cx="233363" cy="231775"/>
            <a:chOff x="7365133" y="5413914"/>
            <a:chExt cx="233363" cy="231775"/>
          </a:xfrm>
        </p:grpSpPr>
        <p:sp>
          <p:nvSpPr>
            <p:cNvPr id="454" name="Freeform 101">
              <a:extLst>
                <a:ext uri="{FF2B5EF4-FFF2-40B4-BE49-F238E27FC236}">
                  <a16:creationId xmlns:a16="http://schemas.microsoft.com/office/drawing/2014/main" id="{FC19A4A9-7BDF-440B-AA14-0F19B93E00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5133" y="5413914"/>
              <a:ext cx="231775" cy="231775"/>
            </a:xfrm>
            <a:custGeom>
              <a:avLst/>
              <a:gdLst>
                <a:gd name="T0" fmla="*/ 316 w 366"/>
                <a:gd name="T1" fmla="*/ 0 h 366"/>
                <a:gd name="T2" fmla="*/ 50 w 366"/>
                <a:gd name="T3" fmla="*/ 0 h 366"/>
                <a:gd name="T4" fmla="*/ 0 w 366"/>
                <a:gd name="T5" fmla="*/ 50 h 366"/>
                <a:gd name="T6" fmla="*/ 0 w 366"/>
                <a:gd name="T7" fmla="*/ 316 h 366"/>
                <a:gd name="T8" fmla="*/ 50 w 366"/>
                <a:gd name="T9" fmla="*/ 366 h 366"/>
                <a:gd name="T10" fmla="*/ 316 w 366"/>
                <a:gd name="T11" fmla="*/ 366 h 366"/>
                <a:gd name="T12" fmla="*/ 366 w 366"/>
                <a:gd name="T13" fmla="*/ 316 h 366"/>
                <a:gd name="T14" fmla="*/ 366 w 366"/>
                <a:gd name="T15" fmla="*/ 234 h 366"/>
                <a:gd name="T16" fmla="*/ 333 w 366"/>
                <a:gd name="T17" fmla="*/ 234 h 366"/>
                <a:gd name="T18" fmla="*/ 333 w 366"/>
                <a:gd name="T19" fmla="*/ 316 h 366"/>
                <a:gd name="T20" fmla="*/ 316 w 366"/>
                <a:gd name="T21" fmla="*/ 333 h 366"/>
                <a:gd name="T22" fmla="*/ 50 w 366"/>
                <a:gd name="T23" fmla="*/ 333 h 366"/>
                <a:gd name="T24" fmla="*/ 33 w 366"/>
                <a:gd name="T25" fmla="*/ 316 h 366"/>
                <a:gd name="T26" fmla="*/ 33 w 366"/>
                <a:gd name="T27" fmla="*/ 50 h 366"/>
                <a:gd name="T28" fmla="*/ 50 w 366"/>
                <a:gd name="T29" fmla="*/ 33 h 366"/>
                <a:gd name="T30" fmla="*/ 316 w 366"/>
                <a:gd name="T31" fmla="*/ 33 h 366"/>
                <a:gd name="T32" fmla="*/ 333 w 366"/>
                <a:gd name="T33" fmla="*/ 50 h 366"/>
                <a:gd name="T34" fmla="*/ 333 w 366"/>
                <a:gd name="T35" fmla="*/ 133 h 366"/>
                <a:gd name="T36" fmla="*/ 366 w 366"/>
                <a:gd name="T37" fmla="*/ 133 h 366"/>
                <a:gd name="T38" fmla="*/ 366 w 366"/>
                <a:gd name="T39" fmla="*/ 50 h 366"/>
                <a:gd name="T40" fmla="*/ 316 w 366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6" h="366">
                  <a:moveTo>
                    <a:pt x="316" y="0"/>
                  </a:moveTo>
                  <a:lnTo>
                    <a:pt x="50" y="0"/>
                  </a:lnTo>
                  <a:cubicBezTo>
                    <a:pt x="22" y="0"/>
                    <a:pt x="0" y="22"/>
                    <a:pt x="0" y="50"/>
                  </a:cubicBezTo>
                  <a:lnTo>
                    <a:pt x="0" y="316"/>
                  </a:lnTo>
                  <a:cubicBezTo>
                    <a:pt x="0" y="344"/>
                    <a:pt x="22" y="366"/>
                    <a:pt x="50" y="366"/>
                  </a:cubicBezTo>
                  <a:lnTo>
                    <a:pt x="316" y="366"/>
                  </a:lnTo>
                  <a:cubicBezTo>
                    <a:pt x="344" y="366"/>
                    <a:pt x="366" y="344"/>
                    <a:pt x="366" y="316"/>
                  </a:cubicBezTo>
                  <a:lnTo>
                    <a:pt x="366" y="234"/>
                  </a:lnTo>
                  <a:lnTo>
                    <a:pt x="333" y="234"/>
                  </a:lnTo>
                  <a:lnTo>
                    <a:pt x="333" y="316"/>
                  </a:lnTo>
                  <a:cubicBezTo>
                    <a:pt x="333" y="326"/>
                    <a:pt x="326" y="333"/>
                    <a:pt x="316" y="333"/>
                  </a:cubicBezTo>
                  <a:lnTo>
                    <a:pt x="50" y="333"/>
                  </a:lnTo>
                  <a:cubicBezTo>
                    <a:pt x="40" y="333"/>
                    <a:pt x="33" y="326"/>
                    <a:pt x="33" y="316"/>
                  </a:cubicBezTo>
                  <a:lnTo>
                    <a:pt x="33" y="50"/>
                  </a:lnTo>
                  <a:cubicBezTo>
                    <a:pt x="33" y="40"/>
                    <a:pt x="40" y="33"/>
                    <a:pt x="50" y="33"/>
                  </a:cubicBezTo>
                  <a:lnTo>
                    <a:pt x="316" y="33"/>
                  </a:lnTo>
                  <a:cubicBezTo>
                    <a:pt x="326" y="33"/>
                    <a:pt x="333" y="40"/>
                    <a:pt x="333" y="50"/>
                  </a:cubicBezTo>
                  <a:lnTo>
                    <a:pt x="333" y="133"/>
                  </a:lnTo>
                  <a:lnTo>
                    <a:pt x="366" y="133"/>
                  </a:lnTo>
                  <a:lnTo>
                    <a:pt x="366" y="50"/>
                  </a:lnTo>
                  <a:cubicBezTo>
                    <a:pt x="366" y="22"/>
                    <a:pt x="344" y="0"/>
                    <a:pt x="316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5" name="Freeform 102">
              <a:extLst>
                <a:ext uri="{FF2B5EF4-FFF2-40B4-BE49-F238E27FC236}">
                  <a16:creationId xmlns:a16="http://schemas.microsoft.com/office/drawing/2014/main" id="{02786F16-A151-4E70-ABD3-B47A867F1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4508" y="5479001"/>
              <a:ext cx="153988" cy="100013"/>
            </a:xfrm>
            <a:custGeom>
              <a:avLst/>
              <a:gdLst>
                <a:gd name="T0" fmla="*/ 97 w 97"/>
                <a:gd name="T1" fmla="*/ 25 h 63"/>
                <a:gd name="T2" fmla="*/ 26 w 97"/>
                <a:gd name="T3" fmla="*/ 25 h 63"/>
                <a:gd name="T4" fmla="*/ 41 w 97"/>
                <a:gd name="T5" fmla="*/ 10 h 63"/>
                <a:gd name="T6" fmla="*/ 32 w 97"/>
                <a:gd name="T7" fmla="*/ 0 h 63"/>
                <a:gd name="T8" fmla="*/ 0 w 97"/>
                <a:gd name="T9" fmla="*/ 31 h 63"/>
                <a:gd name="T10" fmla="*/ 32 w 97"/>
                <a:gd name="T11" fmla="*/ 63 h 63"/>
                <a:gd name="T12" fmla="*/ 41 w 97"/>
                <a:gd name="T13" fmla="*/ 54 h 63"/>
                <a:gd name="T14" fmla="*/ 26 w 97"/>
                <a:gd name="T15" fmla="*/ 39 h 63"/>
                <a:gd name="T16" fmla="*/ 97 w 97"/>
                <a:gd name="T17" fmla="*/ 39 h 63"/>
                <a:gd name="T18" fmla="*/ 97 w 97"/>
                <a:gd name="T19" fmla="*/ 2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63">
                  <a:moveTo>
                    <a:pt x="97" y="25"/>
                  </a:moveTo>
                  <a:lnTo>
                    <a:pt x="26" y="25"/>
                  </a:lnTo>
                  <a:lnTo>
                    <a:pt x="41" y="10"/>
                  </a:lnTo>
                  <a:lnTo>
                    <a:pt x="32" y="0"/>
                  </a:lnTo>
                  <a:lnTo>
                    <a:pt x="0" y="31"/>
                  </a:lnTo>
                  <a:lnTo>
                    <a:pt x="32" y="63"/>
                  </a:lnTo>
                  <a:lnTo>
                    <a:pt x="41" y="54"/>
                  </a:lnTo>
                  <a:lnTo>
                    <a:pt x="26" y="39"/>
                  </a:lnTo>
                  <a:lnTo>
                    <a:pt x="97" y="39"/>
                  </a:lnTo>
                  <a:lnTo>
                    <a:pt x="97" y="25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FFB810ED-F1F3-4DD4-BA71-8B294B160915}"/>
              </a:ext>
            </a:extLst>
          </p:cNvPr>
          <p:cNvGrpSpPr/>
          <p:nvPr userDrawn="1"/>
        </p:nvGrpSpPr>
        <p:grpSpPr>
          <a:xfrm>
            <a:off x="6728119" y="2786145"/>
            <a:ext cx="231775" cy="231775"/>
            <a:chOff x="7873133" y="5413914"/>
            <a:chExt cx="231775" cy="231775"/>
          </a:xfrm>
        </p:grpSpPr>
        <p:sp>
          <p:nvSpPr>
            <p:cNvPr id="456" name="Freeform 99">
              <a:extLst>
                <a:ext uri="{FF2B5EF4-FFF2-40B4-BE49-F238E27FC236}">
                  <a16:creationId xmlns:a16="http://schemas.microsoft.com/office/drawing/2014/main" id="{088AB509-1B3D-483D-9FF4-CE3F85E9E6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3133" y="5413914"/>
              <a:ext cx="231775" cy="231775"/>
            </a:xfrm>
            <a:custGeom>
              <a:avLst/>
              <a:gdLst>
                <a:gd name="T0" fmla="*/ 316 w 366"/>
                <a:gd name="T1" fmla="*/ 0 h 366"/>
                <a:gd name="T2" fmla="*/ 50 w 366"/>
                <a:gd name="T3" fmla="*/ 0 h 366"/>
                <a:gd name="T4" fmla="*/ 0 w 366"/>
                <a:gd name="T5" fmla="*/ 50 h 366"/>
                <a:gd name="T6" fmla="*/ 0 w 366"/>
                <a:gd name="T7" fmla="*/ 133 h 366"/>
                <a:gd name="T8" fmla="*/ 33 w 366"/>
                <a:gd name="T9" fmla="*/ 133 h 366"/>
                <a:gd name="T10" fmla="*/ 33 w 366"/>
                <a:gd name="T11" fmla="*/ 50 h 366"/>
                <a:gd name="T12" fmla="*/ 50 w 366"/>
                <a:gd name="T13" fmla="*/ 33 h 366"/>
                <a:gd name="T14" fmla="*/ 316 w 366"/>
                <a:gd name="T15" fmla="*/ 33 h 366"/>
                <a:gd name="T16" fmla="*/ 333 w 366"/>
                <a:gd name="T17" fmla="*/ 50 h 366"/>
                <a:gd name="T18" fmla="*/ 333 w 366"/>
                <a:gd name="T19" fmla="*/ 316 h 366"/>
                <a:gd name="T20" fmla="*/ 316 w 366"/>
                <a:gd name="T21" fmla="*/ 333 h 366"/>
                <a:gd name="T22" fmla="*/ 50 w 366"/>
                <a:gd name="T23" fmla="*/ 333 h 366"/>
                <a:gd name="T24" fmla="*/ 33 w 366"/>
                <a:gd name="T25" fmla="*/ 316 h 366"/>
                <a:gd name="T26" fmla="*/ 33 w 366"/>
                <a:gd name="T27" fmla="*/ 234 h 366"/>
                <a:gd name="T28" fmla="*/ 0 w 366"/>
                <a:gd name="T29" fmla="*/ 234 h 366"/>
                <a:gd name="T30" fmla="*/ 0 w 366"/>
                <a:gd name="T31" fmla="*/ 316 h 366"/>
                <a:gd name="T32" fmla="*/ 50 w 366"/>
                <a:gd name="T33" fmla="*/ 366 h 366"/>
                <a:gd name="T34" fmla="*/ 316 w 366"/>
                <a:gd name="T35" fmla="*/ 366 h 366"/>
                <a:gd name="T36" fmla="*/ 366 w 366"/>
                <a:gd name="T37" fmla="*/ 316 h 366"/>
                <a:gd name="T38" fmla="*/ 366 w 366"/>
                <a:gd name="T39" fmla="*/ 50 h 366"/>
                <a:gd name="T40" fmla="*/ 316 w 366"/>
                <a:gd name="T4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6" h="366">
                  <a:moveTo>
                    <a:pt x="316" y="0"/>
                  </a:moveTo>
                  <a:lnTo>
                    <a:pt x="50" y="0"/>
                  </a:lnTo>
                  <a:cubicBezTo>
                    <a:pt x="22" y="0"/>
                    <a:pt x="0" y="22"/>
                    <a:pt x="0" y="50"/>
                  </a:cubicBezTo>
                  <a:lnTo>
                    <a:pt x="0" y="133"/>
                  </a:lnTo>
                  <a:lnTo>
                    <a:pt x="33" y="133"/>
                  </a:lnTo>
                  <a:lnTo>
                    <a:pt x="33" y="50"/>
                  </a:lnTo>
                  <a:cubicBezTo>
                    <a:pt x="33" y="40"/>
                    <a:pt x="40" y="33"/>
                    <a:pt x="50" y="33"/>
                  </a:cubicBezTo>
                  <a:lnTo>
                    <a:pt x="316" y="33"/>
                  </a:lnTo>
                  <a:cubicBezTo>
                    <a:pt x="326" y="33"/>
                    <a:pt x="333" y="40"/>
                    <a:pt x="333" y="50"/>
                  </a:cubicBezTo>
                  <a:lnTo>
                    <a:pt x="333" y="316"/>
                  </a:lnTo>
                  <a:cubicBezTo>
                    <a:pt x="333" y="326"/>
                    <a:pt x="326" y="333"/>
                    <a:pt x="316" y="333"/>
                  </a:cubicBezTo>
                  <a:lnTo>
                    <a:pt x="50" y="333"/>
                  </a:lnTo>
                  <a:cubicBezTo>
                    <a:pt x="40" y="333"/>
                    <a:pt x="33" y="326"/>
                    <a:pt x="33" y="316"/>
                  </a:cubicBezTo>
                  <a:lnTo>
                    <a:pt x="33" y="234"/>
                  </a:lnTo>
                  <a:lnTo>
                    <a:pt x="0" y="234"/>
                  </a:lnTo>
                  <a:lnTo>
                    <a:pt x="0" y="316"/>
                  </a:lnTo>
                  <a:cubicBezTo>
                    <a:pt x="0" y="344"/>
                    <a:pt x="22" y="366"/>
                    <a:pt x="50" y="366"/>
                  </a:cubicBezTo>
                  <a:lnTo>
                    <a:pt x="316" y="366"/>
                  </a:lnTo>
                  <a:cubicBezTo>
                    <a:pt x="344" y="366"/>
                    <a:pt x="366" y="344"/>
                    <a:pt x="366" y="316"/>
                  </a:cubicBezTo>
                  <a:lnTo>
                    <a:pt x="366" y="50"/>
                  </a:lnTo>
                  <a:cubicBezTo>
                    <a:pt x="366" y="22"/>
                    <a:pt x="344" y="0"/>
                    <a:pt x="316" y="0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7" name="Freeform 100">
              <a:extLst>
                <a:ext uri="{FF2B5EF4-FFF2-40B4-BE49-F238E27FC236}">
                  <a16:creationId xmlns:a16="http://schemas.microsoft.com/office/drawing/2014/main" id="{1C4D3FDE-C071-49E3-BC3F-C84B9BD14B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73133" y="5479001"/>
              <a:ext cx="141288" cy="101600"/>
            </a:xfrm>
            <a:custGeom>
              <a:avLst/>
              <a:gdLst>
                <a:gd name="T0" fmla="*/ 0 w 89"/>
                <a:gd name="T1" fmla="*/ 39 h 64"/>
                <a:gd name="T2" fmla="*/ 64 w 89"/>
                <a:gd name="T3" fmla="*/ 39 h 64"/>
                <a:gd name="T4" fmla="*/ 48 w 89"/>
                <a:gd name="T5" fmla="*/ 54 h 64"/>
                <a:gd name="T6" fmla="*/ 57 w 89"/>
                <a:gd name="T7" fmla="*/ 64 h 64"/>
                <a:gd name="T8" fmla="*/ 89 w 89"/>
                <a:gd name="T9" fmla="*/ 32 h 64"/>
                <a:gd name="T10" fmla="*/ 57 w 89"/>
                <a:gd name="T11" fmla="*/ 0 h 64"/>
                <a:gd name="T12" fmla="*/ 48 w 89"/>
                <a:gd name="T13" fmla="*/ 10 h 64"/>
                <a:gd name="T14" fmla="*/ 63 w 89"/>
                <a:gd name="T15" fmla="*/ 25 h 64"/>
                <a:gd name="T16" fmla="*/ 0 w 89"/>
                <a:gd name="T17" fmla="*/ 25 h 64"/>
                <a:gd name="T18" fmla="*/ 0 w 89"/>
                <a:gd name="T19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4">
                  <a:moveTo>
                    <a:pt x="0" y="39"/>
                  </a:moveTo>
                  <a:lnTo>
                    <a:pt x="64" y="39"/>
                  </a:lnTo>
                  <a:lnTo>
                    <a:pt x="48" y="54"/>
                  </a:lnTo>
                  <a:lnTo>
                    <a:pt x="57" y="64"/>
                  </a:lnTo>
                  <a:lnTo>
                    <a:pt x="89" y="32"/>
                  </a:lnTo>
                  <a:lnTo>
                    <a:pt x="57" y="0"/>
                  </a:lnTo>
                  <a:lnTo>
                    <a:pt x="48" y="10"/>
                  </a:lnTo>
                  <a:lnTo>
                    <a:pt x="63" y="25"/>
                  </a:lnTo>
                  <a:lnTo>
                    <a:pt x="0" y="2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35967C3A-8C65-4299-9FE3-14AFFE8D16ED}"/>
              </a:ext>
            </a:extLst>
          </p:cNvPr>
          <p:cNvGrpSpPr/>
          <p:nvPr userDrawn="1"/>
        </p:nvGrpSpPr>
        <p:grpSpPr>
          <a:xfrm>
            <a:off x="7302289" y="2786145"/>
            <a:ext cx="228600" cy="231775"/>
            <a:chOff x="8382720" y="5413914"/>
            <a:chExt cx="228600" cy="231775"/>
          </a:xfrm>
        </p:grpSpPr>
        <p:sp>
          <p:nvSpPr>
            <p:cNvPr id="458" name="Freeform 197">
              <a:extLst>
                <a:ext uri="{FF2B5EF4-FFF2-40B4-BE49-F238E27FC236}">
                  <a16:creationId xmlns:a16="http://schemas.microsoft.com/office/drawing/2014/main" id="{519C65A8-4080-4DD9-BDCA-1684784757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6220" y="5413914"/>
              <a:ext cx="100013" cy="161925"/>
            </a:xfrm>
            <a:custGeom>
              <a:avLst/>
              <a:gdLst>
                <a:gd name="T0" fmla="*/ 24 w 63"/>
                <a:gd name="T1" fmla="*/ 0 h 102"/>
                <a:gd name="T2" fmla="*/ 24 w 63"/>
                <a:gd name="T3" fmla="*/ 76 h 102"/>
                <a:gd name="T4" fmla="*/ 10 w 63"/>
                <a:gd name="T5" fmla="*/ 61 h 102"/>
                <a:gd name="T6" fmla="*/ 0 w 63"/>
                <a:gd name="T7" fmla="*/ 71 h 102"/>
                <a:gd name="T8" fmla="*/ 31 w 63"/>
                <a:gd name="T9" fmla="*/ 102 h 102"/>
                <a:gd name="T10" fmla="*/ 63 w 63"/>
                <a:gd name="T11" fmla="*/ 71 h 102"/>
                <a:gd name="T12" fmla="*/ 53 w 63"/>
                <a:gd name="T13" fmla="*/ 61 h 102"/>
                <a:gd name="T14" fmla="*/ 38 w 63"/>
                <a:gd name="T15" fmla="*/ 77 h 102"/>
                <a:gd name="T16" fmla="*/ 38 w 63"/>
                <a:gd name="T17" fmla="*/ 0 h 102"/>
                <a:gd name="T18" fmla="*/ 24 w 6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02">
                  <a:moveTo>
                    <a:pt x="24" y="0"/>
                  </a:moveTo>
                  <a:lnTo>
                    <a:pt x="24" y="76"/>
                  </a:lnTo>
                  <a:lnTo>
                    <a:pt x="10" y="61"/>
                  </a:lnTo>
                  <a:lnTo>
                    <a:pt x="0" y="71"/>
                  </a:lnTo>
                  <a:lnTo>
                    <a:pt x="31" y="102"/>
                  </a:lnTo>
                  <a:lnTo>
                    <a:pt x="63" y="71"/>
                  </a:lnTo>
                  <a:lnTo>
                    <a:pt x="53" y="61"/>
                  </a:lnTo>
                  <a:lnTo>
                    <a:pt x="38" y="77"/>
                  </a:lnTo>
                  <a:lnTo>
                    <a:pt x="3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9" name="Freeform 198">
              <a:extLst>
                <a:ext uri="{FF2B5EF4-FFF2-40B4-BE49-F238E27FC236}">
                  <a16:creationId xmlns:a16="http://schemas.microsoft.com/office/drawing/2014/main" id="{4C5A06BD-CEE3-4756-BF11-AA66559D7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82720" y="5418676"/>
              <a:ext cx="228600" cy="227013"/>
            </a:xfrm>
            <a:custGeom>
              <a:avLst/>
              <a:gdLst>
                <a:gd name="T0" fmla="*/ 0 w 361"/>
                <a:gd name="T1" fmla="*/ 177 h 358"/>
                <a:gd name="T2" fmla="*/ 180 w 361"/>
                <a:gd name="T3" fmla="*/ 358 h 358"/>
                <a:gd name="T4" fmla="*/ 361 w 361"/>
                <a:gd name="T5" fmla="*/ 177 h 358"/>
                <a:gd name="T6" fmla="*/ 211 w 361"/>
                <a:gd name="T7" fmla="*/ 0 h 358"/>
                <a:gd name="T8" fmla="*/ 211 w 361"/>
                <a:gd name="T9" fmla="*/ 33 h 358"/>
                <a:gd name="T10" fmla="*/ 328 w 361"/>
                <a:gd name="T11" fmla="*/ 177 h 358"/>
                <a:gd name="T12" fmla="*/ 180 w 361"/>
                <a:gd name="T13" fmla="*/ 325 h 358"/>
                <a:gd name="T14" fmla="*/ 33 w 361"/>
                <a:gd name="T15" fmla="*/ 177 h 358"/>
                <a:gd name="T16" fmla="*/ 144 w 361"/>
                <a:gd name="T17" fmla="*/ 35 h 358"/>
                <a:gd name="T18" fmla="*/ 144 w 361"/>
                <a:gd name="T19" fmla="*/ 0 h 358"/>
                <a:gd name="T20" fmla="*/ 0 w 361"/>
                <a:gd name="T21" fmla="*/ 17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1" h="358">
                  <a:moveTo>
                    <a:pt x="0" y="177"/>
                  </a:moveTo>
                  <a:cubicBezTo>
                    <a:pt x="0" y="277"/>
                    <a:pt x="81" y="358"/>
                    <a:pt x="180" y="358"/>
                  </a:cubicBezTo>
                  <a:cubicBezTo>
                    <a:pt x="280" y="358"/>
                    <a:pt x="361" y="277"/>
                    <a:pt x="361" y="177"/>
                  </a:cubicBezTo>
                  <a:cubicBezTo>
                    <a:pt x="361" y="88"/>
                    <a:pt x="296" y="14"/>
                    <a:pt x="211" y="0"/>
                  </a:cubicBezTo>
                  <a:lnTo>
                    <a:pt x="211" y="33"/>
                  </a:lnTo>
                  <a:cubicBezTo>
                    <a:pt x="278" y="48"/>
                    <a:pt x="328" y="107"/>
                    <a:pt x="328" y="177"/>
                  </a:cubicBezTo>
                  <a:cubicBezTo>
                    <a:pt x="328" y="259"/>
                    <a:pt x="262" y="325"/>
                    <a:pt x="180" y="325"/>
                  </a:cubicBezTo>
                  <a:cubicBezTo>
                    <a:pt x="99" y="325"/>
                    <a:pt x="33" y="259"/>
                    <a:pt x="33" y="177"/>
                  </a:cubicBezTo>
                  <a:cubicBezTo>
                    <a:pt x="33" y="109"/>
                    <a:pt x="80" y="51"/>
                    <a:pt x="144" y="35"/>
                  </a:cubicBezTo>
                  <a:lnTo>
                    <a:pt x="144" y="0"/>
                  </a:lnTo>
                  <a:cubicBezTo>
                    <a:pt x="62" y="17"/>
                    <a:pt x="0" y="90"/>
                    <a:pt x="0" y="177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0" name="Gruppieren 479">
            <a:extLst>
              <a:ext uri="{FF2B5EF4-FFF2-40B4-BE49-F238E27FC236}">
                <a16:creationId xmlns:a16="http://schemas.microsoft.com/office/drawing/2014/main" id="{A0B606A3-48E0-4BEB-BD29-13CCA504CD4C}"/>
              </a:ext>
            </a:extLst>
          </p:cNvPr>
          <p:cNvGrpSpPr/>
          <p:nvPr userDrawn="1"/>
        </p:nvGrpSpPr>
        <p:grpSpPr>
          <a:xfrm>
            <a:off x="9384657" y="2755747"/>
            <a:ext cx="188913" cy="231775"/>
            <a:chOff x="9414595" y="5413914"/>
            <a:chExt cx="188913" cy="231775"/>
          </a:xfrm>
        </p:grpSpPr>
        <p:sp>
          <p:nvSpPr>
            <p:cNvPr id="460" name="Freeform 103">
              <a:extLst>
                <a:ext uri="{FF2B5EF4-FFF2-40B4-BE49-F238E27FC236}">
                  <a16:creationId xmlns:a16="http://schemas.microsoft.com/office/drawing/2014/main" id="{8FF07E24-9056-4079-9577-8E1BCB3BA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35233" y="5413914"/>
              <a:ext cx="168275" cy="231775"/>
            </a:xfrm>
            <a:custGeom>
              <a:avLst/>
              <a:gdLst>
                <a:gd name="T0" fmla="*/ 50 w 266"/>
                <a:gd name="T1" fmla="*/ 366 h 366"/>
                <a:gd name="T2" fmla="*/ 216 w 266"/>
                <a:gd name="T3" fmla="*/ 366 h 366"/>
                <a:gd name="T4" fmla="*/ 266 w 266"/>
                <a:gd name="T5" fmla="*/ 316 h 366"/>
                <a:gd name="T6" fmla="*/ 266 w 266"/>
                <a:gd name="T7" fmla="*/ 50 h 366"/>
                <a:gd name="T8" fmla="*/ 216 w 266"/>
                <a:gd name="T9" fmla="*/ 0 h 366"/>
                <a:gd name="T10" fmla="*/ 50 w 266"/>
                <a:gd name="T11" fmla="*/ 0 h 366"/>
                <a:gd name="T12" fmla="*/ 0 w 266"/>
                <a:gd name="T13" fmla="*/ 50 h 366"/>
                <a:gd name="T14" fmla="*/ 0 w 266"/>
                <a:gd name="T15" fmla="*/ 116 h 366"/>
                <a:gd name="T16" fmla="*/ 33 w 266"/>
                <a:gd name="T17" fmla="*/ 116 h 366"/>
                <a:gd name="T18" fmla="*/ 33 w 266"/>
                <a:gd name="T19" fmla="*/ 50 h 366"/>
                <a:gd name="T20" fmla="*/ 50 w 266"/>
                <a:gd name="T21" fmla="*/ 33 h 366"/>
                <a:gd name="T22" fmla="*/ 216 w 266"/>
                <a:gd name="T23" fmla="*/ 33 h 366"/>
                <a:gd name="T24" fmla="*/ 233 w 266"/>
                <a:gd name="T25" fmla="*/ 50 h 366"/>
                <a:gd name="T26" fmla="*/ 233 w 266"/>
                <a:gd name="T27" fmla="*/ 316 h 366"/>
                <a:gd name="T28" fmla="*/ 216 w 266"/>
                <a:gd name="T29" fmla="*/ 333 h 366"/>
                <a:gd name="T30" fmla="*/ 50 w 266"/>
                <a:gd name="T31" fmla="*/ 333 h 366"/>
                <a:gd name="T32" fmla="*/ 33 w 266"/>
                <a:gd name="T33" fmla="*/ 316 h 366"/>
                <a:gd name="T34" fmla="*/ 33 w 266"/>
                <a:gd name="T35" fmla="*/ 250 h 366"/>
                <a:gd name="T36" fmla="*/ 0 w 266"/>
                <a:gd name="T37" fmla="*/ 250 h 366"/>
                <a:gd name="T38" fmla="*/ 0 w 266"/>
                <a:gd name="T39" fmla="*/ 316 h 366"/>
                <a:gd name="T40" fmla="*/ 50 w 266"/>
                <a:gd name="T41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6" h="366">
                  <a:moveTo>
                    <a:pt x="50" y="366"/>
                  </a:moveTo>
                  <a:lnTo>
                    <a:pt x="216" y="366"/>
                  </a:lnTo>
                  <a:cubicBezTo>
                    <a:pt x="244" y="366"/>
                    <a:pt x="266" y="344"/>
                    <a:pt x="266" y="316"/>
                  </a:cubicBezTo>
                  <a:lnTo>
                    <a:pt x="266" y="50"/>
                  </a:lnTo>
                  <a:cubicBezTo>
                    <a:pt x="266" y="22"/>
                    <a:pt x="244" y="0"/>
                    <a:pt x="216" y="0"/>
                  </a:cubicBezTo>
                  <a:lnTo>
                    <a:pt x="50" y="0"/>
                  </a:lnTo>
                  <a:cubicBezTo>
                    <a:pt x="22" y="0"/>
                    <a:pt x="0" y="22"/>
                    <a:pt x="0" y="50"/>
                  </a:cubicBezTo>
                  <a:lnTo>
                    <a:pt x="0" y="116"/>
                  </a:lnTo>
                  <a:lnTo>
                    <a:pt x="33" y="116"/>
                  </a:lnTo>
                  <a:lnTo>
                    <a:pt x="33" y="50"/>
                  </a:lnTo>
                  <a:cubicBezTo>
                    <a:pt x="33" y="40"/>
                    <a:pt x="41" y="33"/>
                    <a:pt x="50" y="33"/>
                  </a:cubicBezTo>
                  <a:lnTo>
                    <a:pt x="216" y="33"/>
                  </a:lnTo>
                  <a:cubicBezTo>
                    <a:pt x="226" y="33"/>
                    <a:pt x="233" y="40"/>
                    <a:pt x="233" y="50"/>
                  </a:cubicBezTo>
                  <a:lnTo>
                    <a:pt x="233" y="316"/>
                  </a:lnTo>
                  <a:cubicBezTo>
                    <a:pt x="233" y="326"/>
                    <a:pt x="226" y="333"/>
                    <a:pt x="216" y="333"/>
                  </a:cubicBezTo>
                  <a:lnTo>
                    <a:pt x="50" y="333"/>
                  </a:lnTo>
                  <a:cubicBezTo>
                    <a:pt x="41" y="333"/>
                    <a:pt x="33" y="326"/>
                    <a:pt x="33" y="316"/>
                  </a:cubicBezTo>
                  <a:lnTo>
                    <a:pt x="33" y="250"/>
                  </a:lnTo>
                  <a:lnTo>
                    <a:pt x="0" y="250"/>
                  </a:lnTo>
                  <a:lnTo>
                    <a:pt x="0" y="316"/>
                  </a:lnTo>
                  <a:cubicBezTo>
                    <a:pt x="0" y="344"/>
                    <a:pt x="22" y="366"/>
                    <a:pt x="50" y="36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1" name="Freeform 104">
              <a:extLst>
                <a:ext uri="{FF2B5EF4-FFF2-40B4-BE49-F238E27FC236}">
                  <a16:creationId xmlns:a16="http://schemas.microsoft.com/office/drawing/2014/main" id="{6E6E367E-535D-4C23-8660-25A306F8EB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14595" y="5486939"/>
              <a:ext cx="138113" cy="85725"/>
            </a:xfrm>
            <a:custGeom>
              <a:avLst/>
              <a:gdLst>
                <a:gd name="T0" fmla="*/ 87 w 87"/>
                <a:gd name="T1" fmla="*/ 26 h 54"/>
                <a:gd name="T2" fmla="*/ 60 w 87"/>
                <a:gd name="T3" fmla="*/ 0 h 54"/>
                <a:gd name="T4" fmla="*/ 60 w 87"/>
                <a:gd name="T5" fmla="*/ 14 h 54"/>
                <a:gd name="T6" fmla="*/ 0 w 87"/>
                <a:gd name="T7" fmla="*/ 14 h 54"/>
                <a:gd name="T8" fmla="*/ 0 w 87"/>
                <a:gd name="T9" fmla="*/ 40 h 54"/>
                <a:gd name="T10" fmla="*/ 60 w 87"/>
                <a:gd name="T11" fmla="*/ 40 h 54"/>
                <a:gd name="T12" fmla="*/ 60 w 87"/>
                <a:gd name="T13" fmla="*/ 54 h 54"/>
                <a:gd name="T14" fmla="*/ 87 w 87"/>
                <a:gd name="T1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4">
                  <a:moveTo>
                    <a:pt x="87" y="26"/>
                  </a:moveTo>
                  <a:lnTo>
                    <a:pt x="60" y="0"/>
                  </a:lnTo>
                  <a:lnTo>
                    <a:pt x="60" y="14"/>
                  </a:lnTo>
                  <a:lnTo>
                    <a:pt x="0" y="14"/>
                  </a:lnTo>
                  <a:lnTo>
                    <a:pt x="0" y="40"/>
                  </a:lnTo>
                  <a:lnTo>
                    <a:pt x="60" y="40"/>
                  </a:lnTo>
                  <a:lnTo>
                    <a:pt x="60" y="54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81" name="Gruppieren 480">
            <a:extLst>
              <a:ext uri="{FF2B5EF4-FFF2-40B4-BE49-F238E27FC236}">
                <a16:creationId xmlns:a16="http://schemas.microsoft.com/office/drawing/2014/main" id="{D15FC284-311E-4F41-9931-1A391E107D31}"/>
              </a:ext>
            </a:extLst>
          </p:cNvPr>
          <p:cNvGrpSpPr/>
          <p:nvPr userDrawn="1"/>
        </p:nvGrpSpPr>
        <p:grpSpPr>
          <a:xfrm>
            <a:off x="9915965" y="2755747"/>
            <a:ext cx="233363" cy="231775"/>
            <a:chOff x="9898783" y="5413914"/>
            <a:chExt cx="233363" cy="231775"/>
          </a:xfrm>
        </p:grpSpPr>
        <p:sp>
          <p:nvSpPr>
            <p:cNvPr id="462" name="Freeform 170">
              <a:extLst>
                <a:ext uri="{FF2B5EF4-FFF2-40B4-BE49-F238E27FC236}">
                  <a16:creationId xmlns:a16="http://schemas.microsoft.com/office/drawing/2014/main" id="{1954DF3B-4243-46C6-AC12-48F9666B4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98783" y="5413914"/>
              <a:ext cx="169863" cy="231775"/>
            </a:xfrm>
            <a:custGeom>
              <a:avLst/>
              <a:gdLst>
                <a:gd name="T0" fmla="*/ 267 w 267"/>
                <a:gd name="T1" fmla="*/ 316 h 366"/>
                <a:gd name="T2" fmla="*/ 267 w 267"/>
                <a:gd name="T3" fmla="*/ 250 h 366"/>
                <a:gd name="T4" fmla="*/ 234 w 267"/>
                <a:gd name="T5" fmla="*/ 250 h 366"/>
                <a:gd name="T6" fmla="*/ 234 w 267"/>
                <a:gd name="T7" fmla="*/ 316 h 366"/>
                <a:gd name="T8" fmla="*/ 217 w 267"/>
                <a:gd name="T9" fmla="*/ 333 h 366"/>
                <a:gd name="T10" fmla="*/ 50 w 267"/>
                <a:gd name="T11" fmla="*/ 333 h 366"/>
                <a:gd name="T12" fmla="*/ 34 w 267"/>
                <a:gd name="T13" fmla="*/ 316 h 366"/>
                <a:gd name="T14" fmla="*/ 34 w 267"/>
                <a:gd name="T15" fmla="*/ 50 h 366"/>
                <a:gd name="T16" fmla="*/ 50 w 267"/>
                <a:gd name="T17" fmla="*/ 33 h 366"/>
                <a:gd name="T18" fmla="*/ 217 w 267"/>
                <a:gd name="T19" fmla="*/ 33 h 366"/>
                <a:gd name="T20" fmla="*/ 234 w 267"/>
                <a:gd name="T21" fmla="*/ 50 h 366"/>
                <a:gd name="T22" fmla="*/ 234 w 267"/>
                <a:gd name="T23" fmla="*/ 116 h 366"/>
                <a:gd name="T24" fmla="*/ 267 w 267"/>
                <a:gd name="T25" fmla="*/ 116 h 366"/>
                <a:gd name="T26" fmla="*/ 267 w 267"/>
                <a:gd name="T27" fmla="*/ 50 h 366"/>
                <a:gd name="T28" fmla="*/ 217 w 267"/>
                <a:gd name="T29" fmla="*/ 0 h 366"/>
                <a:gd name="T30" fmla="*/ 50 w 267"/>
                <a:gd name="T31" fmla="*/ 0 h 366"/>
                <a:gd name="T32" fmla="*/ 0 w 267"/>
                <a:gd name="T33" fmla="*/ 50 h 366"/>
                <a:gd name="T34" fmla="*/ 0 w 267"/>
                <a:gd name="T35" fmla="*/ 316 h 366"/>
                <a:gd name="T36" fmla="*/ 50 w 267"/>
                <a:gd name="T37" fmla="*/ 366 h 366"/>
                <a:gd name="T38" fmla="*/ 217 w 267"/>
                <a:gd name="T39" fmla="*/ 366 h 366"/>
                <a:gd name="T40" fmla="*/ 267 w 267"/>
                <a:gd name="T41" fmla="*/ 31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7" h="366">
                  <a:moveTo>
                    <a:pt x="267" y="316"/>
                  </a:moveTo>
                  <a:lnTo>
                    <a:pt x="267" y="250"/>
                  </a:lnTo>
                  <a:lnTo>
                    <a:pt x="234" y="250"/>
                  </a:lnTo>
                  <a:lnTo>
                    <a:pt x="234" y="316"/>
                  </a:lnTo>
                  <a:cubicBezTo>
                    <a:pt x="234" y="326"/>
                    <a:pt x="226" y="333"/>
                    <a:pt x="217" y="333"/>
                  </a:cubicBezTo>
                  <a:lnTo>
                    <a:pt x="50" y="333"/>
                  </a:lnTo>
                  <a:cubicBezTo>
                    <a:pt x="41" y="333"/>
                    <a:pt x="34" y="326"/>
                    <a:pt x="34" y="316"/>
                  </a:cubicBezTo>
                  <a:lnTo>
                    <a:pt x="34" y="50"/>
                  </a:lnTo>
                  <a:cubicBezTo>
                    <a:pt x="34" y="40"/>
                    <a:pt x="41" y="33"/>
                    <a:pt x="50" y="33"/>
                  </a:cubicBezTo>
                  <a:lnTo>
                    <a:pt x="217" y="33"/>
                  </a:lnTo>
                  <a:cubicBezTo>
                    <a:pt x="226" y="33"/>
                    <a:pt x="234" y="40"/>
                    <a:pt x="234" y="50"/>
                  </a:cubicBezTo>
                  <a:lnTo>
                    <a:pt x="234" y="116"/>
                  </a:lnTo>
                  <a:lnTo>
                    <a:pt x="267" y="116"/>
                  </a:lnTo>
                  <a:lnTo>
                    <a:pt x="267" y="50"/>
                  </a:lnTo>
                  <a:cubicBezTo>
                    <a:pt x="267" y="22"/>
                    <a:pt x="245" y="0"/>
                    <a:pt x="217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50"/>
                  </a:cubicBezTo>
                  <a:lnTo>
                    <a:pt x="0" y="316"/>
                  </a:lnTo>
                  <a:cubicBezTo>
                    <a:pt x="0" y="344"/>
                    <a:pt x="23" y="366"/>
                    <a:pt x="50" y="366"/>
                  </a:cubicBezTo>
                  <a:lnTo>
                    <a:pt x="217" y="366"/>
                  </a:lnTo>
                  <a:cubicBezTo>
                    <a:pt x="245" y="366"/>
                    <a:pt x="267" y="344"/>
                    <a:pt x="267" y="316"/>
                  </a:cubicBez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3" name="Freeform 171">
              <a:extLst>
                <a:ext uri="{FF2B5EF4-FFF2-40B4-BE49-F238E27FC236}">
                  <a16:creationId xmlns:a16="http://schemas.microsoft.com/office/drawing/2014/main" id="{B4083A7F-9378-416A-A675-7B521AE816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94033" y="5486939"/>
              <a:ext cx="138113" cy="85725"/>
            </a:xfrm>
            <a:custGeom>
              <a:avLst/>
              <a:gdLst>
                <a:gd name="T0" fmla="*/ 61 w 87"/>
                <a:gd name="T1" fmla="*/ 14 h 54"/>
                <a:gd name="T2" fmla="*/ 0 w 87"/>
                <a:gd name="T3" fmla="*/ 14 h 54"/>
                <a:gd name="T4" fmla="*/ 0 w 87"/>
                <a:gd name="T5" fmla="*/ 40 h 54"/>
                <a:gd name="T6" fmla="*/ 61 w 87"/>
                <a:gd name="T7" fmla="*/ 40 h 54"/>
                <a:gd name="T8" fmla="*/ 61 w 87"/>
                <a:gd name="T9" fmla="*/ 54 h 54"/>
                <a:gd name="T10" fmla="*/ 87 w 87"/>
                <a:gd name="T11" fmla="*/ 26 h 54"/>
                <a:gd name="T12" fmla="*/ 61 w 87"/>
                <a:gd name="T13" fmla="*/ 0 h 54"/>
                <a:gd name="T14" fmla="*/ 61 w 87"/>
                <a:gd name="T15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54">
                  <a:moveTo>
                    <a:pt x="61" y="14"/>
                  </a:moveTo>
                  <a:lnTo>
                    <a:pt x="0" y="14"/>
                  </a:lnTo>
                  <a:lnTo>
                    <a:pt x="0" y="40"/>
                  </a:lnTo>
                  <a:lnTo>
                    <a:pt x="61" y="40"/>
                  </a:lnTo>
                  <a:lnTo>
                    <a:pt x="61" y="54"/>
                  </a:lnTo>
                  <a:lnTo>
                    <a:pt x="87" y="26"/>
                  </a:lnTo>
                  <a:lnTo>
                    <a:pt x="61" y="0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78" name="Gruppieren 477">
            <a:extLst>
              <a:ext uri="{FF2B5EF4-FFF2-40B4-BE49-F238E27FC236}">
                <a16:creationId xmlns:a16="http://schemas.microsoft.com/office/drawing/2014/main" id="{BA2DF544-F0A3-434E-951C-7AD150ADCC75}"/>
              </a:ext>
            </a:extLst>
          </p:cNvPr>
          <p:cNvGrpSpPr/>
          <p:nvPr userDrawn="1"/>
        </p:nvGrpSpPr>
        <p:grpSpPr>
          <a:xfrm>
            <a:off x="10491723" y="2733530"/>
            <a:ext cx="254000" cy="254000"/>
            <a:chOff x="7354020" y="5909214"/>
            <a:chExt cx="254000" cy="254000"/>
          </a:xfrm>
        </p:grpSpPr>
        <p:sp>
          <p:nvSpPr>
            <p:cNvPr id="464" name="Freeform 113">
              <a:extLst>
                <a:ext uri="{FF2B5EF4-FFF2-40B4-BE49-F238E27FC236}">
                  <a16:creationId xmlns:a16="http://schemas.microsoft.com/office/drawing/2014/main" id="{3D7B6722-2EAC-4E73-B110-A557182ACA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4508" y="5948901"/>
              <a:ext cx="76200" cy="53975"/>
            </a:xfrm>
            <a:custGeom>
              <a:avLst/>
              <a:gdLst>
                <a:gd name="T0" fmla="*/ 24 w 48"/>
                <a:gd name="T1" fmla="*/ 19 h 34"/>
                <a:gd name="T2" fmla="*/ 39 w 48"/>
                <a:gd name="T3" fmla="*/ 34 h 34"/>
                <a:gd name="T4" fmla="*/ 48 w 48"/>
                <a:gd name="T5" fmla="*/ 24 h 34"/>
                <a:gd name="T6" fmla="*/ 24 w 48"/>
                <a:gd name="T7" fmla="*/ 0 h 34"/>
                <a:gd name="T8" fmla="*/ 0 w 48"/>
                <a:gd name="T9" fmla="*/ 24 h 34"/>
                <a:gd name="T10" fmla="*/ 9 w 48"/>
                <a:gd name="T11" fmla="*/ 34 h 34"/>
                <a:gd name="T12" fmla="*/ 24 w 48"/>
                <a:gd name="T1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24" y="19"/>
                  </a:moveTo>
                  <a:lnTo>
                    <a:pt x="39" y="34"/>
                  </a:lnTo>
                  <a:lnTo>
                    <a:pt x="48" y="24"/>
                  </a:lnTo>
                  <a:lnTo>
                    <a:pt x="24" y="0"/>
                  </a:lnTo>
                  <a:lnTo>
                    <a:pt x="0" y="24"/>
                  </a:lnTo>
                  <a:lnTo>
                    <a:pt x="9" y="34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5" name="Freeform 114">
              <a:extLst>
                <a:ext uri="{FF2B5EF4-FFF2-40B4-BE49-F238E27FC236}">
                  <a16:creationId xmlns:a16="http://schemas.microsoft.com/office/drawing/2014/main" id="{72E0F559-5127-4257-A0F2-9674870220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4508" y="6072726"/>
              <a:ext cx="76200" cy="53975"/>
            </a:xfrm>
            <a:custGeom>
              <a:avLst/>
              <a:gdLst>
                <a:gd name="T0" fmla="*/ 24 w 48"/>
                <a:gd name="T1" fmla="*/ 14 h 34"/>
                <a:gd name="T2" fmla="*/ 9 w 48"/>
                <a:gd name="T3" fmla="*/ 0 h 34"/>
                <a:gd name="T4" fmla="*/ 0 w 48"/>
                <a:gd name="T5" fmla="*/ 9 h 34"/>
                <a:gd name="T6" fmla="*/ 24 w 48"/>
                <a:gd name="T7" fmla="*/ 34 h 34"/>
                <a:gd name="T8" fmla="*/ 48 w 48"/>
                <a:gd name="T9" fmla="*/ 9 h 34"/>
                <a:gd name="T10" fmla="*/ 39 w 48"/>
                <a:gd name="T11" fmla="*/ 0 h 34"/>
                <a:gd name="T12" fmla="*/ 24 w 48"/>
                <a:gd name="T1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34">
                  <a:moveTo>
                    <a:pt x="24" y="14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24" y="34"/>
                  </a:lnTo>
                  <a:lnTo>
                    <a:pt x="48" y="9"/>
                  </a:lnTo>
                  <a:lnTo>
                    <a:pt x="39" y="0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6" name="Freeform 115">
              <a:extLst>
                <a:ext uri="{FF2B5EF4-FFF2-40B4-BE49-F238E27FC236}">
                  <a16:creationId xmlns:a16="http://schemas.microsoft.com/office/drawing/2014/main" id="{4304F4DD-0CDB-4629-A7B7-AE92819B99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54020" y="5909214"/>
              <a:ext cx="254000" cy="254000"/>
            </a:xfrm>
            <a:custGeom>
              <a:avLst/>
              <a:gdLst>
                <a:gd name="T0" fmla="*/ 366 w 400"/>
                <a:gd name="T1" fmla="*/ 34 h 400"/>
                <a:gd name="T2" fmla="*/ 366 w 400"/>
                <a:gd name="T3" fmla="*/ 184 h 400"/>
                <a:gd name="T4" fmla="*/ 33 w 400"/>
                <a:gd name="T5" fmla="*/ 184 h 400"/>
                <a:gd name="T6" fmla="*/ 33 w 400"/>
                <a:gd name="T7" fmla="*/ 34 h 400"/>
                <a:gd name="T8" fmla="*/ 366 w 400"/>
                <a:gd name="T9" fmla="*/ 34 h 400"/>
                <a:gd name="T10" fmla="*/ 33 w 400"/>
                <a:gd name="T11" fmla="*/ 367 h 400"/>
                <a:gd name="T12" fmla="*/ 33 w 400"/>
                <a:gd name="T13" fmla="*/ 217 h 400"/>
                <a:gd name="T14" fmla="*/ 366 w 400"/>
                <a:gd name="T15" fmla="*/ 217 h 400"/>
                <a:gd name="T16" fmla="*/ 366 w 400"/>
                <a:gd name="T17" fmla="*/ 367 h 400"/>
                <a:gd name="T18" fmla="*/ 33 w 400"/>
                <a:gd name="T19" fmla="*/ 367 h 400"/>
                <a:gd name="T20" fmla="*/ 0 w 400"/>
                <a:gd name="T21" fmla="*/ 400 h 400"/>
                <a:gd name="T22" fmla="*/ 400 w 400"/>
                <a:gd name="T23" fmla="*/ 400 h 400"/>
                <a:gd name="T24" fmla="*/ 400 w 400"/>
                <a:gd name="T25" fmla="*/ 0 h 400"/>
                <a:gd name="T26" fmla="*/ 0 w 400"/>
                <a:gd name="T27" fmla="*/ 0 h 400"/>
                <a:gd name="T28" fmla="*/ 0 w 400"/>
                <a:gd name="T29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0" h="400">
                  <a:moveTo>
                    <a:pt x="366" y="34"/>
                  </a:moveTo>
                  <a:lnTo>
                    <a:pt x="366" y="184"/>
                  </a:lnTo>
                  <a:lnTo>
                    <a:pt x="33" y="184"/>
                  </a:lnTo>
                  <a:lnTo>
                    <a:pt x="33" y="34"/>
                  </a:lnTo>
                  <a:lnTo>
                    <a:pt x="366" y="34"/>
                  </a:lnTo>
                  <a:close/>
                  <a:moveTo>
                    <a:pt x="33" y="367"/>
                  </a:moveTo>
                  <a:lnTo>
                    <a:pt x="33" y="217"/>
                  </a:lnTo>
                  <a:lnTo>
                    <a:pt x="366" y="217"/>
                  </a:lnTo>
                  <a:lnTo>
                    <a:pt x="366" y="367"/>
                  </a:lnTo>
                  <a:lnTo>
                    <a:pt x="33" y="367"/>
                  </a:lnTo>
                  <a:close/>
                  <a:moveTo>
                    <a:pt x="0" y="400"/>
                  </a:moveTo>
                  <a:lnTo>
                    <a:pt x="400" y="400"/>
                  </a:lnTo>
                  <a:lnTo>
                    <a:pt x="400" y="0"/>
                  </a:lnTo>
                  <a:lnTo>
                    <a:pt x="0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7" name="Freeform 181">
            <a:extLst>
              <a:ext uri="{FF2B5EF4-FFF2-40B4-BE49-F238E27FC236}">
                <a16:creationId xmlns:a16="http://schemas.microsoft.com/office/drawing/2014/main" id="{252858A0-07B3-4BC0-955E-68277E5F7EB5}"/>
              </a:ext>
            </a:extLst>
          </p:cNvPr>
          <p:cNvSpPr>
            <a:spLocks/>
          </p:cNvSpPr>
          <p:nvPr userDrawn="1"/>
        </p:nvSpPr>
        <p:spPr bwMode="auto">
          <a:xfrm>
            <a:off x="11088118" y="2754167"/>
            <a:ext cx="211138" cy="223838"/>
          </a:xfrm>
          <a:custGeom>
            <a:avLst/>
            <a:gdLst>
              <a:gd name="T0" fmla="*/ 107 w 133"/>
              <a:gd name="T1" fmla="*/ 107 h 141"/>
              <a:gd name="T2" fmla="*/ 34 w 133"/>
              <a:gd name="T3" fmla="*/ 107 h 141"/>
              <a:gd name="T4" fmla="*/ 34 w 133"/>
              <a:gd name="T5" fmla="*/ 27 h 141"/>
              <a:gd name="T6" fmla="*/ 54 w 133"/>
              <a:gd name="T7" fmla="*/ 27 h 141"/>
              <a:gd name="T8" fmla="*/ 27 w 133"/>
              <a:gd name="T9" fmla="*/ 0 h 141"/>
              <a:gd name="T10" fmla="*/ 0 w 133"/>
              <a:gd name="T11" fmla="*/ 27 h 141"/>
              <a:gd name="T12" fmla="*/ 20 w 133"/>
              <a:gd name="T13" fmla="*/ 27 h 141"/>
              <a:gd name="T14" fmla="*/ 20 w 133"/>
              <a:gd name="T15" fmla="*/ 107 h 141"/>
              <a:gd name="T16" fmla="*/ 20 w 133"/>
              <a:gd name="T17" fmla="*/ 120 h 141"/>
              <a:gd name="T18" fmla="*/ 20 w 133"/>
              <a:gd name="T19" fmla="*/ 120 h 141"/>
              <a:gd name="T20" fmla="*/ 107 w 133"/>
              <a:gd name="T21" fmla="*/ 120 h 141"/>
              <a:gd name="T22" fmla="*/ 107 w 133"/>
              <a:gd name="T23" fmla="*/ 141 h 141"/>
              <a:gd name="T24" fmla="*/ 133 w 133"/>
              <a:gd name="T25" fmla="*/ 114 h 141"/>
              <a:gd name="T26" fmla="*/ 107 w 133"/>
              <a:gd name="T27" fmla="*/ 87 h 141"/>
              <a:gd name="T28" fmla="*/ 107 w 133"/>
              <a:gd name="T29" fmla="*/ 10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3" h="141">
                <a:moveTo>
                  <a:pt x="107" y="107"/>
                </a:moveTo>
                <a:lnTo>
                  <a:pt x="34" y="107"/>
                </a:lnTo>
                <a:lnTo>
                  <a:pt x="34" y="27"/>
                </a:lnTo>
                <a:lnTo>
                  <a:pt x="54" y="27"/>
                </a:lnTo>
                <a:lnTo>
                  <a:pt x="27" y="0"/>
                </a:lnTo>
                <a:lnTo>
                  <a:pt x="0" y="27"/>
                </a:lnTo>
                <a:lnTo>
                  <a:pt x="20" y="27"/>
                </a:lnTo>
                <a:lnTo>
                  <a:pt x="20" y="107"/>
                </a:lnTo>
                <a:lnTo>
                  <a:pt x="20" y="120"/>
                </a:lnTo>
                <a:lnTo>
                  <a:pt x="20" y="120"/>
                </a:lnTo>
                <a:lnTo>
                  <a:pt x="107" y="120"/>
                </a:lnTo>
                <a:lnTo>
                  <a:pt x="107" y="141"/>
                </a:lnTo>
                <a:lnTo>
                  <a:pt x="133" y="114"/>
                </a:lnTo>
                <a:lnTo>
                  <a:pt x="107" y="87"/>
                </a:lnTo>
                <a:lnTo>
                  <a:pt x="107" y="107"/>
                </a:lnTo>
                <a:close/>
              </a:path>
            </a:pathLst>
          </a:custGeom>
          <a:solidFill>
            <a:srgbClr val="7575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79" name="Gruppieren 478">
            <a:extLst>
              <a:ext uri="{FF2B5EF4-FFF2-40B4-BE49-F238E27FC236}">
                <a16:creationId xmlns:a16="http://schemas.microsoft.com/office/drawing/2014/main" id="{F700C83A-7D60-4D1A-95D2-2CCA374469F2}"/>
              </a:ext>
            </a:extLst>
          </p:cNvPr>
          <p:cNvGrpSpPr/>
          <p:nvPr userDrawn="1"/>
        </p:nvGrpSpPr>
        <p:grpSpPr>
          <a:xfrm>
            <a:off x="11641651" y="2721269"/>
            <a:ext cx="207962" cy="241300"/>
            <a:chOff x="8898658" y="5917151"/>
            <a:chExt cx="207962" cy="241300"/>
          </a:xfrm>
        </p:grpSpPr>
        <p:sp>
          <p:nvSpPr>
            <p:cNvPr id="468" name="Freeform 199">
              <a:extLst>
                <a:ext uri="{FF2B5EF4-FFF2-40B4-BE49-F238E27FC236}">
                  <a16:creationId xmlns:a16="http://schemas.microsoft.com/office/drawing/2014/main" id="{5D5F43FE-F9DC-4D4A-AFB5-C80FA4D77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3745" y="5917151"/>
              <a:ext cx="77788" cy="88900"/>
            </a:xfrm>
            <a:custGeom>
              <a:avLst/>
              <a:gdLst>
                <a:gd name="T0" fmla="*/ 9 w 49"/>
                <a:gd name="T1" fmla="*/ 34 h 56"/>
                <a:gd name="T2" fmla="*/ 18 w 49"/>
                <a:gd name="T3" fmla="*/ 25 h 56"/>
                <a:gd name="T4" fmla="*/ 18 w 49"/>
                <a:gd name="T5" fmla="*/ 56 h 56"/>
                <a:gd name="T6" fmla="*/ 31 w 49"/>
                <a:gd name="T7" fmla="*/ 56 h 56"/>
                <a:gd name="T8" fmla="*/ 31 w 49"/>
                <a:gd name="T9" fmla="*/ 25 h 56"/>
                <a:gd name="T10" fmla="*/ 40 w 49"/>
                <a:gd name="T11" fmla="*/ 34 h 56"/>
                <a:gd name="T12" fmla="*/ 49 w 49"/>
                <a:gd name="T13" fmla="*/ 25 h 56"/>
                <a:gd name="T14" fmla="*/ 24 w 49"/>
                <a:gd name="T15" fmla="*/ 0 h 56"/>
                <a:gd name="T16" fmla="*/ 0 w 49"/>
                <a:gd name="T17" fmla="*/ 25 h 56"/>
                <a:gd name="T18" fmla="*/ 9 w 49"/>
                <a:gd name="T19" fmla="*/ 3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6">
                  <a:moveTo>
                    <a:pt x="9" y="34"/>
                  </a:moveTo>
                  <a:lnTo>
                    <a:pt x="18" y="25"/>
                  </a:lnTo>
                  <a:lnTo>
                    <a:pt x="18" y="56"/>
                  </a:lnTo>
                  <a:lnTo>
                    <a:pt x="31" y="56"/>
                  </a:lnTo>
                  <a:lnTo>
                    <a:pt x="31" y="25"/>
                  </a:lnTo>
                  <a:lnTo>
                    <a:pt x="40" y="34"/>
                  </a:lnTo>
                  <a:lnTo>
                    <a:pt x="49" y="25"/>
                  </a:lnTo>
                  <a:lnTo>
                    <a:pt x="24" y="0"/>
                  </a:lnTo>
                  <a:lnTo>
                    <a:pt x="0" y="25"/>
                  </a:lnTo>
                  <a:lnTo>
                    <a:pt x="9" y="3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9" name="Freeform 200">
              <a:extLst>
                <a:ext uri="{FF2B5EF4-FFF2-40B4-BE49-F238E27FC236}">
                  <a16:creationId xmlns:a16="http://schemas.microsoft.com/office/drawing/2014/main" id="{1B63B708-B04F-4DB4-809C-EA42D085D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3745" y="6069551"/>
              <a:ext cx="77788" cy="88900"/>
            </a:xfrm>
            <a:custGeom>
              <a:avLst/>
              <a:gdLst>
                <a:gd name="T0" fmla="*/ 31 w 49"/>
                <a:gd name="T1" fmla="*/ 30 h 56"/>
                <a:gd name="T2" fmla="*/ 31 w 49"/>
                <a:gd name="T3" fmla="*/ 0 h 56"/>
                <a:gd name="T4" fmla="*/ 18 w 49"/>
                <a:gd name="T5" fmla="*/ 0 h 56"/>
                <a:gd name="T6" fmla="*/ 18 w 49"/>
                <a:gd name="T7" fmla="*/ 30 h 56"/>
                <a:gd name="T8" fmla="*/ 9 w 49"/>
                <a:gd name="T9" fmla="*/ 22 h 56"/>
                <a:gd name="T10" fmla="*/ 0 w 49"/>
                <a:gd name="T11" fmla="*/ 31 h 56"/>
                <a:gd name="T12" fmla="*/ 24 w 49"/>
                <a:gd name="T13" fmla="*/ 56 h 56"/>
                <a:gd name="T14" fmla="*/ 49 w 49"/>
                <a:gd name="T15" fmla="*/ 31 h 56"/>
                <a:gd name="T16" fmla="*/ 40 w 49"/>
                <a:gd name="T17" fmla="*/ 22 h 56"/>
                <a:gd name="T18" fmla="*/ 31 w 49"/>
                <a:gd name="T19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56">
                  <a:moveTo>
                    <a:pt x="31" y="30"/>
                  </a:moveTo>
                  <a:lnTo>
                    <a:pt x="31" y="0"/>
                  </a:lnTo>
                  <a:lnTo>
                    <a:pt x="18" y="0"/>
                  </a:lnTo>
                  <a:lnTo>
                    <a:pt x="18" y="30"/>
                  </a:lnTo>
                  <a:lnTo>
                    <a:pt x="9" y="22"/>
                  </a:lnTo>
                  <a:lnTo>
                    <a:pt x="0" y="31"/>
                  </a:lnTo>
                  <a:lnTo>
                    <a:pt x="24" y="56"/>
                  </a:lnTo>
                  <a:lnTo>
                    <a:pt x="49" y="31"/>
                  </a:lnTo>
                  <a:lnTo>
                    <a:pt x="40" y="22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0" name="Freeform 201">
              <a:extLst>
                <a:ext uri="{FF2B5EF4-FFF2-40B4-BE49-F238E27FC236}">
                  <a16:creationId xmlns:a16="http://schemas.microsoft.com/office/drawing/2014/main" id="{3F6D2A3C-A83B-48BC-9732-2BDDCF691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98658" y="5963189"/>
              <a:ext cx="80963" cy="68263"/>
            </a:xfrm>
            <a:custGeom>
              <a:avLst/>
              <a:gdLst>
                <a:gd name="T0" fmla="*/ 33 w 51"/>
                <a:gd name="T1" fmla="*/ 0 h 43"/>
                <a:gd name="T2" fmla="*/ 0 w 51"/>
                <a:gd name="T3" fmla="*/ 9 h 43"/>
                <a:gd name="T4" fmla="*/ 9 w 51"/>
                <a:gd name="T5" fmla="*/ 43 h 43"/>
                <a:gd name="T6" fmla="*/ 22 w 51"/>
                <a:gd name="T7" fmla="*/ 39 h 43"/>
                <a:gd name="T8" fmla="*/ 19 w 51"/>
                <a:gd name="T9" fmla="*/ 28 h 43"/>
                <a:gd name="T10" fmla="*/ 45 w 51"/>
                <a:gd name="T11" fmla="*/ 43 h 43"/>
                <a:gd name="T12" fmla="*/ 51 w 51"/>
                <a:gd name="T13" fmla="*/ 31 h 43"/>
                <a:gd name="T14" fmla="*/ 25 w 51"/>
                <a:gd name="T15" fmla="*/ 16 h 43"/>
                <a:gd name="T16" fmla="*/ 37 w 51"/>
                <a:gd name="T17" fmla="*/ 13 h 43"/>
                <a:gd name="T18" fmla="*/ 33 w 51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3">
                  <a:moveTo>
                    <a:pt x="33" y="0"/>
                  </a:moveTo>
                  <a:lnTo>
                    <a:pt x="0" y="9"/>
                  </a:lnTo>
                  <a:lnTo>
                    <a:pt x="9" y="43"/>
                  </a:lnTo>
                  <a:lnTo>
                    <a:pt x="22" y="39"/>
                  </a:lnTo>
                  <a:lnTo>
                    <a:pt x="19" y="28"/>
                  </a:lnTo>
                  <a:lnTo>
                    <a:pt x="45" y="43"/>
                  </a:lnTo>
                  <a:lnTo>
                    <a:pt x="51" y="31"/>
                  </a:lnTo>
                  <a:lnTo>
                    <a:pt x="25" y="16"/>
                  </a:lnTo>
                  <a:lnTo>
                    <a:pt x="37" y="1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1" name="Freeform 202">
              <a:extLst>
                <a:ext uri="{FF2B5EF4-FFF2-40B4-BE49-F238E27FC236}">
                  <a16:creationId xmlns:a16="http://schemas.microsoft.com/office/drawing/2014/main" id="{A651DA02-F745-423D-AECE-C9A5BF881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070" y="6044151"/>
              <a:ext cx="82550" cy="68263"/>
            </a:xfrm>
            <a:custGeom>
              <a:avLst/>
              <a:gdLst>
                <a:gd name="T0" fmla="*/ 30 w 52"/>
                <a:gd name="T1" fmla="*/ 4 h 43"/>
                <a:gd name="T2" fmla="*/ 34 w 52"/>
                <a:gd name="T3" fmla="*/ 15 h 43"/>
                <a:gd name="T4" fmla="*/ 7 w 52"/>
                <a:gd name="T5" fmla="*/ 0 h 43"/>
                <a:gd name="T6" fmla="*/ 0 w 52"/>
                <a:gd name="T7" fmla="*/ 12 h 43"/>
                <a:gd name="T8" fmla="*/ 27 w 52"/>
                <a:gd name="T9" fmla="*/ 27 h 43"/>
                <a:gd name="T10" fmla="*/ 15 w 52"/>
                <a:gd name="T11" fmla="*/ 30 h 43"/>
                <a:gd name="T12" fmla="*/ 19 w 52"/>
                <a:gd name="T13" fmla="*/ 43 h 43"/>
                <a:gd name="T14" fmla="*/ 52 w 52"/>
                <a:gd name="T15" fmla="*/ 34 h 43"/>
                <a:gd name="T16" fmla="*/ 43 w 52"/>
                <a:gd name="T17" fmla="*/ 0 h 43"/>
                <a:gd name="T18" fmla="*/ 30 w 52"/>
                <a:gd name="T19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43">
                  <a:moveTo>
                    <a:pt x="30" y="4"/>
                  </a:moveTo>
                  <a:lnTo>
                    <a:pt x="34" y="15"/>
                  </a:lnTo>
                  <a:lnTo>
                    <a:pt x="7" y="0"/>
                  </a:lnTo>
                  <a:lnTo>
                    <a:pt x="0" y="12"/>
                  </a:lnTo>
                  <a:lnTo>
                    <a:pt x="27" y="27"/>
                  </a:lnTo>
                  <a:lnTo>
                    <a:pt x="15" y="30"/>
                  </a:lnTo>
                  <a:lnTo>
                    <a:pt x="19" y="43"/>
                  </a:lnTo>
                  <a:lnTo>
                    <a:pt x="52" y="34"/>
                  </a:lnTo>
                  <a:lnTo>
                    <a:pt x="43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2" name="Freeform 203">
              <a:extLst>
                <a:ext uri="{FF2B5EF4-FFF2-40B4-BE49-F238E27FC236}">
                  <a16:creationId xmlns:a16="http://schemas.microsoft.com/office/drawing/2014/main" id="{90DC4E5C-6E32-4BEF-A60D-EF0E8C206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98658" y="6044151"/>
              <a:ext cx="80963" cy="68263"/>
            </a:xfrm>
            <a:custGeom>
              <a:avLst/>
              <a:gdLst>
                <a:gd name="T0" fmla="*/ 51 w 51"/>
                <a:gd name="T1" fmla="*/ 12 h 43"/>
                <a:gd name="T2" fmla="*/ 45 w 51"/>
                <a:gd name="T3" fmla="*/ 0 h 43"/>
                <a:gd name="T4" fmla="*/ 18 w 51"/>
                <a:gd name="T5" fmla="*/ 16 h 43"/>
                <a:gd name="T6" fmla="*/ 22 w 51"/>
                <a:gd name="T7" fmla="*/ 4 h 43"/>
                <a:gd name="T8" fmla="*/ 9 w 51"/>
                <a:gd name="T9" fmla="*/ 0 h 43"/>
                <a:gd name="T10" fmla="*/ 0 w 51"/>
                <a:gd name="T11" fmla="*/ 34 h 43"/>
                <a:gd name="T12" fmla="*/ 33 w 51"/>
                <a:gd name="T13" fmla="*/ 43 h 43"/>
                <a:gd name="T14" fmla="*/ 37 w 51"/>
                <a:gd name="T15" fmla="*/ 30 h 43"/>
                <a:gd name="T16" fmla="*/ 25 w 51"/>
                <a:gd name="T17" fmla="*/ 27 h 43"/>
                <a:gd name="T18" fmla="*/ 51 w 51"/>
                <a:gd name="T1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3">
                  <a:moveTo>
                    <a:pt x="51" y="12"/>
                  </a:moveTo>
                  <a:lnTo>
                    <a:pt x="45" y="0"/>
                  </a:lnTo>
                  <a:lnTo>
                    <a:pt x="18" y="16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34"/>
                  </a:lnTo>
                  <a:lnTo>
                    <a:pt x="33" y="43"/>
                  </a:lnTo>
                  <a:lnTo>
                    <a:pt x="37" y="30"/>
                  </a:lnTo>
                  <a:lnTo>
                    <a:pt x="25" y="27"/>
                  </a:lnTo>
                  <a:lnTo>
                    <a:pt x="51" y="12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3" name="Freeform 204">
              <a:extLst>
                <a:ext uri="{FF2B5EF4-FFF2-40B4-BE49-F238E27FC236}">
                  <a16:creationId xmlns:a16="http://schemas.microsoft.com/office/drawing/2014/main" id="{9DEEAA6F-9EE6-409F-B575-2E8D61F06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4070" y="5963189"/>
              <a:ext cx="82550" cy="68263"/>
            </a:xfrm>
            <a:custGeom>
              <a:avLst/>
              <a:gdLst>
                <a:gd name="T0" fmla="*/ 15 w 52"/>
                <a:gd name="T1" fmla="*/ 13 h 43"/>
                <a:gd name="T2" fmla="*/ 27 w 52"/>
                <a:gd name="T3" fmla="*/ 16 h 43"/>
                <a:gd name="T4" fmla="*/ 0 w 52"/>
                <a:gd name="T5" fmla="*/ 31 h 43"/>
                <a:gd name="T6" fmla="*/ 7 w 52"/>
                <a:gd name="T7" fmla="*/ 43 h 43"/>
                <a:gd name="T8" fmla="*/ 34 w 52"/>
                <a:gd name="T9" fmla="*/ 28 h 43"/>
                <a:gd name="T10" fmla="*/ 30 w 52"/>
                <a:gd name="T11" fmla="*/ 39 h 43"/>
                <a:gd name="T12" fmla="*/ 43 w 52"/>
                <a:gd name="T13" fmla="*/ 43 h 43"/>
                <a:gd name="T14" fmla="*/ 52 w 52"/>
                <a:gd name="T15" fmla="*/ 9 h 43"/>
                <a:gd name="T16" fmla="*/ 18 w 52"/>
                <a:gd name="T17" fmla="*/ 0 h 43"/>
                <a:gd name="T18" fmla="*/ 15 w 52"/>
                <a:gd name="T1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43">
                  <a:moveTo>
                    <a:pt x="15" y="13"/>
                  </a:moveTo>
                  <a:lnTo>
                    <a:pt x="27" y="16"/>
                  </a:lnTo>
                  <a:lnTo>
                    <a:pt x="0" y="31"/>
                  </a:lnTo>
                  <a:lnTo>
                    <a:pt x="7" y="43"/>
                  </a:lnTo>
                  <a:lnTo>
                    <a:pt x="34" y="28"/>
                  </a:lnTo>
                  <a:lnTo>
                    <a:pt x="30" y="39"/>
                  </a:lnTo>
                  <a:lnTo>
                    <a:pt x="43" y="43"/>
                  </a:lnTo>
                  <a:lnTo>
                    <a:pt x="52" y="9"/>
                  </a:lnTo>
                  <a:lnTo>
                    <a:pt x="18" y="0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9" name="AutoShape 3">
            <a:extLst>
              <a:ext uri="{FF2B5EF4-FFF2-40B4-BE49-F238E27FC236}">
                <a16:creationId xmlns:a16="http://schemas.microsoft.com/office/drawing/2014/main" id="{89CE9BC9-7C2F-45A6-B93D-97167BD6B3B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3023115" y="1493664"/>
            <a:ext cx="4612246" cy="37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52" name="Gruppieren 751">
            <a:extLst>
              <a:ext uri="{FF2B5EF4-FFF2-40B4-BE49-F238E27FC236}">
                <a16:creationId xmlns:a16="http://schemas.microsoft.com/office/drawing/2014/main" id="{51EF47D7-B969-4C6A-A92D-D1890E79A03A}"/>
              </a:ext>
            </a:extLst>
          </p:cNvPr>
          <p:cNvGrpSpPr/>
          <p:nvPr userDrawn="1"/>
        </p:nvGrpSpPr>
        <p:grpSpPr>
          <a:xfrm>
            <a:off x="626070" y="4443790"/>
            <a:ext cx="211130" cy="211130"/>
            <a:chOff x="9979953" y="5329837"/>
            <a:chExt cx="211130" cy="211130"/>
          </a:xfrm>
        </p:grpSpPr>
        <p:sp>
          <p:nvSpPr>
            <p:cNvPr id="518" name="Freeform 6">
              <a:extLst>
                <a:ext uri="{FF2B5EF4-FFF2-40B4-BE49-F238E27FC236}">
                  <a16:creationId xmlns:a16="http://schemas.microsoft.com/office/drawing/2014/main" id="{F5EFB3A1-D322-4E64-A1DF-3882E64CC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79953" y="5329837"/>
              <a:ext cx="211130" cy="211130"/>
            </a:xfrm>
            <a:custGeom>
              <a:avLst/>
              <a:gdLst>
                <a:gd name="T0" fmla="*/ 505 w 541"/>
                <a:gd name="T1" fmla="*/ 216 h 541"/>
                <a:gd name="T2" fmla="*/ 462 w 541"/>
                <a:gd name="T3" fmla="*/ 216 h 541"/>
                <a:gd name="T4" fmla="*/ 444 w 541"/>
                <a:gd name="T5" fmla="*/ 174 h 541"/>
                <a:gd name="T6" fmla="*/ 475 w 541"/>
                <a:gd name="T7" fmla="*/ 144 h 541"/>
                <a:gd name="T8" fmla="*/ 475 w 541"/>
                <a:gd name="T9" fmla="*/ 92 h 541"/>
                <a:gd name="T10" fmla="*/ 449 w 541"/>
                <a:gd name="T11" fmla="*/ 67 h 541"/>
                <a:gd name="T12" fmla="*/ 398 w 541"/>
                <a:gd name="T13" fmla="*/ 67 h 541"/>
                <a:gd name="T14" fmla="*/ 367 w 541"/>
                <a:gd name="T15" fmla="*/ 98 h 541"/>
                <a:gd name="T16" fmla="*/ 325 w 541"/>
                <a:gd name="T17" fmla="*/ 80 h 541"/>
                <a:gd name="T18" fmla="*/ 325 w 541"/>
                <a:gd name="T19" fmla="*/ 37 h 541"/>
                <a:gd name="T20" fmla="*/ 289 w 541"/>
                <a:gd name="T21" fmla="*/ 0 h 541"/>
                <a:gd name="T22" fmla="*/ 253 w 541"/>
                <a:gd name="T23" fmla="*/ 0 h 541"/>
                <a:gd name="T24" fmla="*/ 216 w 541"/>
                <a:gd name="T25" fmla="*/ 37 h 541"/>
                <a:gd name="T26" fmla="*/ 216 w 541"/>
                <a:gd name="T27" fmla="*/ 81 h 541"/>
                <a:gd name="T28" fmla="*/ 175 w 541"/>
                <a:gd name="T29" fmla="*/ 98 h 541"/>
                <a:gd name="T30" fmla="*/ 144 w 541"/>
                <a:gd name="T31" fmla="*/ 67 h 541"/>
                <a:gd name="T32" fmla="*/ 92 w 541"/>
                <a:gd name="T33" fmla="*/ 67 h 541"/>
                <a:gd name="T34" fmla="*/ 67 w 541"/>
                <a:gd name="T35" fmla="*/ 92 h 541"/>
                <a:gd name="T36" fmla="*/ 67 w 541"/>
                <a:gd name="T37" fmla="*/ 144 h 541"/>
                <a:gd name="T38" fmla="*/ 97 w 541"/>
                <a:gd name="T39" fmla="*/ 174 h 541"/>
                <a:gd name="T40" fmla="*/ 79 w 541"/>
                <a:gd name="T41" fmla="*/ 217 h 541"/>
                <a:gd name="T42" fmla="*/ 37 w 541"/>
                <a:gd name="T43" fmla="*/ 217 h 541"/>
                <a:gd name="T44" fmla="*/ 0 w 541"/>
                <a:gd name="T45" fmla="*/ 253 h 541"/>
                <a:gd name="T46" fmla="*/ 0 w 541"/>
                <a:gd name="T47" fmla="*/ 289 h 541"/>
                <a:gd name="T48" fmla="*/ 37 w 541"/>
                <a:gd name="T49" fmla="*/ 325 h 541"/>
                <a:gd name="T50" fmla="*/ 79 w 541"/>
                <a:gd name="T51" fmla="*/ 325 h 541"/>
                <a:gd name="T52" fmla="*/ 96 w 541"/>
                <a:gd name="T53" fmla="*/ 369 h 541"/>
                <a:gd name="T54" fmla="*/ 67 w 541"/>
                <a:gd name="T55" fmla="*/ 398 h 541"/>
                <a:gd name="T56" fmla="*/ 67 w 541"/>
                <a:gd name="T57" fmla="*/ 450 h 541"/>
                <a:gd name="T58" fmla="*/ 92 w 541"/>
                <a:gd name="T59" fmla="*/ 475 h 541"/>
                <a:gd name="T60" fmla="*/ 144 w 541"/>
                <a:gd name="T61" fmla="*/ 475 h 541"/>
                <a:gd name="T62" fmla="*/ 173 w 541"/>
                <a:gd name="T63" fmla="*/ 446 h 541"/>
                <a:gd name="T64" fmla="*/ 217 w 541"/>
                <a:gd name="T65" fmla="*/ 464 h 541"/>
                <a:gd name="T66" fmla="*/ 217 w 541"/>
                <a:gd name="T67" fmla="*/ 505 h 541"/>
                <a:gd name="T68" fmla="*/ 253 w 541"/>
                <a:gd name="T69" fmla="*/ 541 h 541"/>
                <a:gd name="T70" fmla="*/ 289 w 541"/>
                <a:gd name="T71" fmla="*/ 541 h 541"/>
                <a:gd name="T72" fmla="*/ 325 w 541"/>
                <a:gd name="T73" fmla="*/ 505 h 541"/>
                <a:gd name="T74" fmla="*/ 325 w 541"/>
                <a:gd name="T75" fmla="*/ 464 h 541"/>
                <a:gd name="T76" fmla="*/ 369 w 541"/>
                <a:gd name="T77" fmla="*/ 446 h 541"/>
                <a:gd name="T78" fmla="*/ 398 w 541"/>
                <a:gd name="T79" fmla="*/ 475 h 541"/>
                <a:gd name="T80" fmla="*/ 450 w 541"/>
                <a:gd name="T81" fmla="*/ 475 h 541"/>
                <a:gd name="T82" fmla="*/ 475 w 541"/>
                <a:gd name="T83" fmla="*/ 449 h 541"/>
                <a:gd name="T84" fmla="*/ 475 w 541"/>
                <a:gd name="T85" fmla="*/ 398 h 541"/>
                <a:gd name="T86" fmla="*/ 446 w 541"/>
                <a:gd name="T87" fmla="*/ 369 h 541"/>
                <a:gd name="T88" fmla="*/ 463 w 541"/>
                <a:gd name="T89" fmla="*/ 325 h 541"/>
                <a:gd name="T90" fmla="*/ 505 w 541"/>
                <a:gd name="T91" fmla="*/ 325 h 541"/>
                <a:gd name="T92" fmla="*/ 541 w 541"/>
                <a:gd name="T93" fmla="*/ 289 h 541"/>
                <a:gd name="T94" fmla="*/ 541 w 541"/>
                <a:gd name="T95" fmla="*/ 253 h 541"/>
                <a:gd name="T96" fmla="*/ 505 w 541"/>
                <a:gd name="T97" fmla="*/ 216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1" h="541">
                  <a:moveTo>
                    <a:pt x="505" y="216"/>
                  </a:moveTo>
                  <a:lnTo>
                    <a:pt x="462" y="216"/>
                  </a:lnTo>
                  <a:cubicBezTo>
                    <a:pt x="458" y="201"/>
                    <a:pt x="452" y="187"/>
                    <a:pt x="444" y="174"/>
                  </a:cubicBezTo>
                  <a:lnTo>
                    <a:pt x="475" y="144"/>
                  </a:lnTo>
                  <a:cubicBezTo>
                    <a:pt x="489" y="129"/>
                    <a:pt x="489" y="106"/>
                    <a:pt x="475" y="92"/>
                  </a:cubicBezTo>
                  <a:lnTo>
                    <a:pt x="449" y="67"/>
                  </a:lnTo>
                  <a:cubicBezTo>
                    <a:pt x="435" y="52"/>
                    <a:pt x="412" y="52"/>
                    <a:pt x="398" y="67"/>
                  </a:cubicBezTo>
                  <a:lnTo>
                    <a:pt x="367" y="98"/>
                  </a:lnTo>
                  <a:cubicBezTo>
                    <a:pt x="354" y="90"/>
                    <a:pt x="340" y="85"/>
                    <a:pt x="325" y="80"/>
                  </a:cubicBezTo>
                  <a:lnTo>
                    <a:pt x="325" y="37"/>
                  </a:lnTo>
                  <a:cubicBezTo>
                    <a:pt x="325" y="17"/>
                    <a:pt x="309" y="0"/>
                    <a:pt x="289" y="0"/>
                  </a:cubicBezTo>
                  <a:lnTo>
                    <a:pt x="253" y="0"/>
                  </a:lnTo>
                  <a:cubicBezTo>
                    <a:pt x="233" y="0"/>
                    <a:pt x="216" y="17"/>
                    <a:pt x="216" y="37"/>
                  </a:cubicBezTo>
                  <a:lnTo>
                    <a:pt x="216" y="81"/>
                  </a:lnTo>
                  <a:cubicBezTo>
                    <a:pt x="202" y="85"/>
                    <a:pt x="188" y="90"/>
                    <a:pt x="175" y="98"/>
                  </a:cubicBezTo>
                  <a:lnTo>
                    <a:pt x="144" y="67"/>
                  </a:lnTo>
                  <a:cubicBezTo>
                    <a:pt x="129" y="53"/>
                    <a:pt x="106" y="53"/>
                    <a:pt x="92" y="67"/>
                  </a:cubicBezTo>
                  <a:lnTo>
                    <a:pt x="67" y="92"/>
                  </a:lnTo>
                  <a:cubicBezTo>
                    <a:pt x="52" y="107"/>
                    <a:pt x="52" y="130"/>
                    <a:pt x="67" y="144"/>
                  </a:cubicBezTo>
                  <a:lnTo>
                    <a:pt x="97" y="174"/>
                  </a:lnTo>
                  <a:cubicBezTo>
                    <a:pt x="90" y="187"/>
                    <a:pt x="84" y="202"/>
                    <a:pt x="79" y="217"/>
                  </a:cubicBezTo>
                  <a:lnTo>
                    <a:pt x="37" y="217"/>
                  </a:lnTo>
                  <a:cubicBezTo>
                    <a:pt x="16" y="217"/>
                    <a:pt x="0" y="233"/>
                    <a:pt x="0" y="253"/>
                  </a:cubicBezTo>
                  <a:lnTo>
                    <a:pt x="0" y="289"/>
                  </a:lnTo>
                  <a:cubicBezTo>
                    <a:pt x="0" y="309"/>
                    <a:pt x="16" y="325"/>
                    <a:pt x="37" y="325"/>
                  </a:cubicBezTo>
                  <a:lnTo>
                    <a:pt x="79" y="325"/>
                  </a:lnTo>
                  <a:cubicBezTo>
                    <a:pt x="83" y="341"/>
                    <a:pt x="89" y="355"/>
                    <a:pt x="96" y="369"/>
                  </a:cubicBezTo>
                  <a:lnTo>
                    <a:pt x="67" y="398"/>
                  </a:lnTo>
                  <a:cubicBezTo>
                    <a:pt x="53" y="412"/>
                    <a:pt x="53" y="435"/>
                    <a:pt x="67" y="450"/>
                  </a:cubicBezTo>
                  <a:lnTo>
                    <a:pt x="92" y="475"/>
                  </a:lnTo>
                  <a:cubicBezTo>
                    <a:pt x="107" y="489"/>
                    <a:pt x="130" y="489"/>
                    <a:pt x="144" y="475"/>
                  </a:cubicBezTo>
                  <a:lnTo>
                    <a:pt x="173" y="446"/>
                  </a:lnTo>
                  <a:cubicBezTo>
                    <a:pt x="186" y="454"/>
                    <a:pt x="201" y="460"/>
                    <a:pt x="217" y="464"/>
                  </a:cubicBezTo>
                  <a:lnTo>
                    <a:pt x="217" y="505"/>
                  </a:lnTo>
                  <a:cubicBezTo>
                    <a:pt x="217" y="525"/>
                    <a:pt x="233" y="541"/>
                    <a:pt x="253" y="541"/>
                  </a:cubicBezTo>
                  <a:lnTo>
                    <a:pt x="289" y="541"/>
                  </a:lnTo>
                  <a:cubicBezTo>
                    <a:pt x="309" y="541"/>
                    <a:pt x="325" y="525"/>
                    <a:pt x="325" y="505"/>
                  </a:cubicBezTo>
                  <a:lnTo>
                    <a:pt x="325" y="464"/>
                  </a:lnTo>
                  <a:cubicBezTo>
                    <a:pt x="341" y="460"/>
                    <a:pt x="355" y="454"/>
                    <a:pt x="369" y="446"/>
                  </a:cubicBezTo>
                  <a:lnTo>
                    <a:pt x="398" y="475"/>
                  </a:lnTo>
                  <a:cubicBezTo>
                    <a:pt x="412" y="489"/>
                    <a:pt x="435" y="489"/>
                    <a:pt x="450" y="475"/>
                  </a:cubicBezTo>
                  <a:lnTo>
                    <a:pt x="475" y="449"/>
                  </a:lnTo>
                  <a:cubicBezTo>
                    <a:pt x="489" y="435"/>
                    <a:pt x="489" y="412"/>
                    <a:pt x="475" y="398"/>
                  </a:cubicBezTo>
                  <a:lnTo>
                    <a:pt x="446" y="369"/>
                  </a:lnTo>
                  <a:cubicBezTo>
                    <a:pt x="453" y="355"/>
                    <a:pt x="459" y="340"/>
                    <a:pt x="463" y="325"/>
                  </a:cubicBezTo>
                  <a:lnTo>
                    <a:pt x="505" y="325"/>
                  </a:lnTo>
                  <a:cubicBezTo>
                    <a:pt x="525" y="325"/>
                    <a:pt x="541" y="309"/>
                    <a:pt x="541" y="289"/>
                  </a:cubicBezTo>
                  <a:lnTo>
                    <a:pt x="541" y="253"/>
                  </a:lnTo>
                  <a:cubicBezTo>
                    <a:pt x="541" y="233"/>
                    <a:pt x="525" y="216"/>
                    <a:pt x="505" y="216"/>
                  </a:cubicBez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9" name="Oval 7">
              <a:extLst>
                <a:ext uri="{FF2B5EF4-FFF2-40B4-BE49-F238E27FC236}">
                  <a16:creationId xmlns:a16="http://schemas.microsoft.com/office/drawing/2014/main" id="{34ADD41C-3377-4F53-B97D-12A70928E1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052904" y="5402788"/>
              <a:ext cx="66085" cy="66085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1" name="Gruppieren 720">
            <a:extLst>
              <a:ext uri="{FF2B5EF4-FFF2-40B4-BE49-F238E27FC236}">
                <a16:creationId xmlns:a16="http://schemas.microsoft.com/office/drawing/2014/main" id="{FF639E61-255E-4C29-8DD9-EB7658FF01FC}"/>
              </a:ext>
            </a:extLst>
          </p:cNvPr>
          <p:cNvGrpSpPr/>
          <p:nvPr userDrawn="1"/>
        </p:nvGrpSpPr>
        <p:grpSpPr>
          <a:xfrm>
            <a:off x="3369178" y="3428066"/>
            <a:ext cx="175942" cy="196540"/>
            <a:chOff x="10436543" y="3572995"/>
            <a:chExt cx="175942" cy="196540"/>
          </a:xfrm>
        </p:grpSpPr>
        <p:sp>
          <p:nvSpPr>
            <p:cNvPr id="521" name="Freeform 9">
              <a:extLst>
                <a:ext uri="{FF2B5EF4-FFF2-40B4-BE49-F238E27FC236}">
                  <a16:creationId xmlns:a16="http://schemas.microsoft.com/office/drawing/2014/main" id="{9D993D14-5B2A-4990-B26C-08950B07C8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4267" y="3591019"/>
              <a:ext cx="160493" cy="139895"/>
            </a:xfrm>
            <a:custGeom>
              <a:avLst/>
              <a:gdLst>
                <a:gd name="T0" fmla="*/ 0 w 411"/>
                <a:gd name="T1" fmla="*/ 360 h 360"/>
                <a:gd name="T2" fmla="*/ 26 w 411"/>
                <a:gd name="T3" fmla="*/ 180 h 360"/>
                <a:gd name="T4" fmla="*/ 206 w 411"/>
                <a:gd name="T5" fmla="*/ 0 h 360"/>
                <a:gd name="T6" fmla="*/ 385 w 411"/>
                <a:gd name="T7" fmla="*/ 180 h 360"/>
                <a:gd name="T8" fmla="*/ 411 w 411"/>
                <a:gd name="T9" fmla="*/ 360 h 360"/>
                <a:gd name="T10" fmla="*/ 385 w 411"/>
                <a:gd name="T11" fmla="*/ 360 h 360"/>
                <a:gd name="T12" fmla="*/ 26 w 411"/>
                <a:gd name="T13" fmla="*/ 360 h 360"/>
                <a:gd name="T14" fmla="*/ 0 w 411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1" h="360">
                  <a:moveTo>
                    <a:pt x="0" y="360"/>
                  </a:moveTo>
                  <a:cubicBezTo>
                    <a:pt x="26" y="360"/>
                    <a:pt x="26" y="180"/>
                    <a:pt x="26" y="180"/>
                  </a:cubicBezTo>
                  <a:cubicBezTo>
                    <a:pt x="26" y="80"/>
                    <a:pt x="106" y="0"/>
                    <a:pt x="206" y="0"/>
                  </a:cubicBezTo>
                  <a:cubicBezTo>
                    <a:pt x="305" y="0"/>
                    <a:pt x="385" y="80"/>
                    <a:pt x="385" y="180"/>
                  </a:cubicBezTo>
                  <a:cubicBezTo>
                    <a:pt x="385" y="180"/>
                    <a:pt x="385" y="360"/>
                    <a:pt x="411" y="360"/>
                  </a:cubicBezTo>
                  <a:lnTo>
                    <a:pt x="385" y="360"/>
                  </a:lnTo>
                  <a:lnTo>
                    <a:pt x="26" y="360"/>
                  </a:lnTo>
                  <a:lnTo>
                    <a:pt x="0" y="360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2" name="Line 10">
              <a:extLst>
                <a:ext uri="{FF2B5EF4-FFF2-40B4-BE49-F238E27FC236}">
                  <a16:creationId xmlns:a16="http://schemas.microsoft.com/office/drawing/2014/main" id="{F610E040-2F3E-42BA-83C8-CDB3ED35DDC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436543" y="3730914"/>
              <a:ext cx="175942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3" name="Freeform 11">
              <a:extLst>
                <a:ext uri="{FF2B5EF4-FFF2-40B4-BE49-F238E27FC236}">
                  <a16:creationId xmlns:a16="http://schemas.microsoft.com/office/drawing/2014/main" id="{127EEA35-E8DA-4676-9C31-764C018216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86321" y="3730914"/>
              <a:ext cx="76384" cy="38621"/>
            </a:xfrm>
            <a:custGeom>
              <a:avLst/>
              <a:gdLst>
                <a:gd name="T0" fmla="*/ 197 w 197"/>
                <a:gd name="T1" fmla="*/ 0 h 98"/>
                <a:gd name="T2" fmla="*/ 98 w 197"/>
                <a:gd name="T3" fmla="*/ 98 h 98"/>
                <a:gd name="T4" fmla="*/ 0 w 197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" h="98">
                  <a:moveTo>
                    <a:pt x="197" y="0"/>
                  </a:moveTo>
                  <a:cubicBezTo>
                    <a:pt x="197" y="54"/>
                    <a:pt x="153" y="98"/>
                    <a:pt x="98" y="98"/>
                  </a:cubicBezTo>
                  <a:cubicBezTo>
                    <a:pt x="44" y="98"/>
                    <a:pt x="0" y="54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4" name="Line 12">
              <a:extLst>
                <a:ext uri="{FF2B5EF4-FFF2-40B4-BE49-F238E27FC236}">
                  <a16:creationId xmlns:a16="http://schemas.microsoft.com/office/drawing/2014/main" id="{21C8F021-DCF3-4197-841E-1E341A159BE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524943" y="3572995"/>
              <a:ext cx="0" cy="18023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6" name="Gruppieren 745">
            <a:extLst>
              <a:ext uri="{FF2B5EF4-FFF2-40B4-BE49-F238E27FC236}">
                <a16:creationId xmlns:a16="http://schemas.microsoft.com/office/drawing/2014/main" id="{032883DC-BF79-47F5-9C6F-27AFF480EE52}"/>
              </a:ext>
            </a:extLst>
          </p:cNvPr>
          <p:cNvGrpSpPr/>
          <p:nvPr userDrawn="1"/>
        </p:nvGrpSpPr>
        <p:grpSpPr>
          <a:xfrm>
            <a:off x="7491660" y="3884968"/>
            <a:ext cx="182808" cy="188815"/>
            <a:chOff x="10433110" y="4895561"/>
            <a:chExt cx="182808" cy="188815"/>
          </a:xfrm>
        </p:grpSpPr>
        <p:sp>
          <p:nvSpPr>
            <p:cNvPr id="520" name="Freeform 8">
              <a:extLst>
                <a:ext uri="{FF2B5EF4-FFF2-40B4-BE49-F238E27FC236}">
                  <a16:creationId xmlns:a16="http://schemas.microsoft.com/office/drawing/2014/main" id="{0EBBBF8D-9C49-430A-B631-588E830131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33110" y="4895561"/>
              <a:ext cx="182808" cy="153627"/>
            </a:xfrm>
            <a:custGeom>
              <a:avLst/>
              <a:gdLst>
                <a:gd name="T0" fmla="*/ 0 w 469"/>
                <a:gd name="T1" fmla="*/ 393 h 393"/>
                <a:gd name="T2" fmla="*/ 0 w 469"/>
                <a:gd name="T3" fmla="*/ 235 h 393"/>
                <a:gd name="T4" fmla="*/ 235 w 469"/>
                <a:gd name="T5" fmla="*/ 0 h 393"/>
                <a:gd name="T6" fmla="*/ 469 w 469"/>
                <a:gd name="T7" fmla="*/ 235 h 393"/>
                <a:gd name="T8" fmla="*/ 469 w 469"/>
                <a:gd name="T9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393">
                  <a:moveTo>
                    <a:pt x="0" y="393"/>
                  </a:moveTo>
                  <a:lnTo>
                    <a:pt x="0" y="235"/>
                  </a:lnTo>
                  <a:cubicBezTo>
                    <a:pt x="0" y="105"/>
                    <a:pt x="105" y="0"/>
                    <a:pt x="235" y="0"/>
                  </a:cubicBezTo>
                  <a:cubicBezTo>
                    <a:pt x="364" y="0"/>
                    <a:pt x="469" y="105"/>
                    <a:pt x="469" y="235"/>
                  </a:cubicBezTo>
                  <a:lnTo>
                    <a:pt x="469" y="393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5" name="Freeform 13">
              <a:extLst>
                <a:ext uri="{FF2B5EF4-FFF2-40B4-BE49-F238E27FC236}">
                  <a16:creationId xmlns:a16="http://schemas.microsoft.com/office/drawing/2014/main" id="{78D1F3A8-8625-4110-9029-AAA56970B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33110" y="4987394"/>
              <a:ext cx="44629" cy="96982"/>
            </a:xfrm>
            <a:custGeom>
              <a:avLst/>
              <a:gdLst>
                <a:gd name="T0" fmla="*/ 115 w 115"/>
                <a:gd name="T1" fmla="*/ 248 h 248"/>
                <a:gd name="T2" fmla="*/ 58 w 115"/>
                <a:gd name="T3" fmla="*/ 248 h 248"/>
                <a:gd name="T4" fmla="*/ 0 w 115"/>
                <a:gd name="T5" fmla="*/ 190 h 248"/>
                <a:gd name="T6" fmla="*/ 0 w 115"/>
                <a:gd name="T7" fmla="*/ 58 h 248"/>
                <a:gd name="T8" fmla="*/ 58 w 115"/>
                <a:gd name="T9" fmla="*/ 0 h 248"/>
                <a:gd name="T10" fmla="*/ 115 w 115"/>
                <a:gd name="T11" fmla="*/ 0 h 248"/>
                <a:gd name="T12" fmla="*/ 115 w 115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48">
                  <a:moveTo>
                    <a:pt x="115" y="248"/>
                  </a:moveTo>
                  <a:lnTo>
                    <a:pt x="58" y="248"/>
                  </a:lnTo>
                  <a:cubicBezTo>
                    <a:pt x="26" y="248"/>
                    <a:pt x="0" y="222"/>
                    <a:pt x="0" y="190"/>
                  </a:cubicBezTo>
                  <a:lnTo>
                    <a:pt x="0" y="58"/>
                  </a:lnTo>
                  <a:cubicBezTo>
                    <a:pt x="0" y="26"/>
                    <a:pt x="26" y="0"/>
                    <a:pt x="58" y="0"/>
                  </a:cubicBezTo>
                  <a:lnTo>
                    <a:pt x="115" y="0"/>
                  </a:lnTo>
                  <a:lnTo>
                    <a:pt x="115" y="248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6" name="Freeform 14">
              <a:extLst>
                <a:ext uri="{FF2B5EF4-FFF2-40B4-BE49-F238E27FC236}">
                  <a16:creationId xmlns:a16="http://schemas.microsoft.com/office/drawing/2014/main" id="{0C5A836D-5603-4CAC-9E7B-5DDEBC6767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71288" y="4987394"/>
              <a:ext cx="44629" cy="96982"/>
            </a:xfrm>
            <a:custGeom>
              <a:avLst/>
              <a:gdLst>
                <a:gd name="T0" fmla="*/ 0 w 115"/>
                <a:gd name="T1" fmla="*/ 248 h 248"/>
                <a:gd name="T2" fmla="*/ 57 w 115"/>
                <a:gd name="T3" fmla="*/ 248 h 248"/>
                <a:gd name="T4" fmla="*/ 115 w 115"/>
                <a:gd name="T5" fmla="*/ 190 h 248"/>
                <a:gd name="T6" fmla="*/ 115 w 115"/>
                <a:gd name="T7" fmla="*/ 58 h 248"/>
                <a:gd name="T8" fmla="*/ 57 w 115"/>
                <a:gd name="T9" fmla="*/ 0 h 248"/>
                <a:gd name="T10" fmla="*/ 0 w 115"/>
                <a:gd name="T11" fmla="*/ 0 h 248"/>
                <a:gd name="T12" fmla="*/ 0 w 115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248">
                  <a:moveTo>
                    <a:pt x="0" y="248"/>
                  </a:moveTo>
                  <a:lnTo>
                    <a:pt x="57" y="248"/>
                  </a:lnTo>
                  <a:cubicBezTo>
                    <a:pt x="89" y="248"/>
                    <a:pt x="115" y="222"/>
                    <a:pt x="115" y="190"/>
                  </a:cubicBezTo>
                  <a:lnTo>
                    <a:pt x="115" y="58"/>
                  </a:lnTo>
                  <a:cubicBezTo>
                    <a:pt x="115" y="26"/>
                    <a:pt x="89" y="0"/>
                    <a:pt x="57" y="0"/>
                  </a:cubicBezTo>
                  <a:lnTo>
                    <a:pt x="0" y="0"/>
                  </a:lnTo>
                  <a:lnTo>
                    <a:pt x="0" y="248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9" name="Gruppieren 758">
            <a:extLst>
              <a:ext uri="{FF2B5EF4-FFF2-40B4-BE49-F238E27FC236}">
                <a16:creationId xmlns:a16="http://schemas.microsoft.com/office/drawing/2014/main" id="{5C380AB3-4EDB-42DB-8D33-7D8BC6F4D105}"/>
              </a:ext>
            </a:extLst>
          </p:cNvPr>
          <p:cNvGrpSpPr/>
          <p:nvPr userDrawn="1"/>
        </p:nvGrpSpPr>
        <p:grpSpPr>
          <a:xfrm>
            <a:off x="8052330" y="4421537"/>
            <a:ext cx="193965" cy="193107"/>
            <a:chOff x="9988535" y="5777844"/>
            <a:chExt cx="193965" cy="193107"/>
          </a:xfrm>
        </p:grpSpPr>
        <p:sp>
          <p:nvSpPr>
            <p:cNvPr id="527" name="Oval 15">
              <a:extLst>
                <a:ext uri="{FF2B5EF4-FFF2-40B4-BE49-F238E27FC236}">
                  <a16:creationId xmlns:a16="http://schemas.microsoft.com/office/drawing/2014/main" id="{20F42BEC-7079-47A2-BA43-3E1B239407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8535" y="5777844"/>
              <a:ext cx="193965" cy="193107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8" name="Line 16">
              <a:extLst>
                <a:ext uri="{FF2B5EF4-FFF2-40B4-BE49-F238E27FC236}">
                  <a16:creationId xmlns:a16="http://schemas.microsoft.com/office/drawing/2014/main" id="{C955FE16-D3EB-455D-9D75-C689D369255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056337" y="5871394"/>
              <a:ext cx="22315" cy="22315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9" name="Line 17">
              <a:extLst>
                <a:ext uri="{FF2B5EF4-FFF2-40B4-BE49-F238E27FC236}">
                  <a16:creationId xmlns:a16="http://schemas.microsoft.com/office/drawing/2014/main" id="{55BE4B99-3726-4CA4-B44F-13C5E19E11D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0078652" y="5855087"/>
              <a:ext cx="39480" cy="38621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6" name="Gruppieren 755">
            <a:extLst>
              <a:ext uri="{FF2B5EF4-FFF2-40B4-BE49-F238E27FC236}">
                <a16:creationId xmlns:a16="http://schemas.microsoft.com/office/drawing/2014/main" id="{7039A3DF-D8ED-4901-9BC1-8746DAD6C19A}"/>
              </a:ext>
            </a:extLst>
          </p:cNvPr>
          <p:cNvGrpSpPr/>
          <p:nvPr userDrawn="1"/>
        </p:nvGrpSpPr>
        <p:grpSpPr>
          <a:xfrm>
            <a:off x="5603802" y="4393061"/>
            <a:ext cx="159635" cy="191390"/>
            <a:chOff x="8688283" y="5778702"/>
            <a:chExt cx="159635" cy="191390"/>
          </a:xfrm>
        </p:grpSpPr>
        <p:sp>
          <p:nvSpPr>
            <p:cNvPr id="530" name="Rectangle 18">
              <a:extLst>
                <a:ext uri="{FF2B5EF4-FFF2-40B4-BE49-F238E27FC236}">
                  <a16:creationId xmlns:a16="http://schemas.microsoft.com/office/drawing/2014/main" id="{6B20C839-A01B-42E5-A500-06273EE7C4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88283" y="5832772"/>
              <a:ext cx="46346" cy="82392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1" name="Freeform 19">
              <a:extLst>
                <a:ext uri="{FF2B5EF4-FFF2-40B4-BE49-F238E27FC236}">
                  <a16:creationId xmlns:a16="http://schemas.microsoft.com/office/drawing/2014/main" id="{6D9A564F-F195-4E4F-9961-741D34E3F6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4629" y="5778702"/>
              <a:ext cx="81534" cy="191390"/>
            </a:xfrm>
            <a:custGeom>
              <a:avLst/>
              <a:gdLst>
                <a:gd name="T0" fmla="*/ 209 w 209"/>
                <a:gd name="T1" fmla="*/ 491 h 491"/>
                <a:gd name="T2" fmla="*/ 0 w 209"/>
                <a:gd name="T3" fmla="*/ 351 h 491"/>
                <a:gd name="T4" fmla="*/ 0 w 209"/>
                <a:gd name="T5" fmla="*/ 140 h 491"/>
                <a:gd name="T6" fmla="*/ 209 w 209"/>
                <a:gd name="T7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491">
                  <a:moveTo>
                    <a:pt x="209" y="491"/>
                  </a:moveTo>
                  <a:lnTo>
                    <a:pt x="0" y="351"/>
                  </a:lnTo>
                  <a:lnTo>
                    <a:pt x="0" y="140"/>
                  </a:lnTo>
                  <a:lnTo>
                    <a:pt x="209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2" name="Freeform 20">
              <a:extLst>
                <a:ext uri="{FF2B5EF4-FFF2-40B4-BE49-F238E27FC236}">
                  <a16:creationId xmlns:a16="http://schemas.microsoft.com/office/drawing/2014/main" id="{D9379429-B860-4D6F-B50D-F459C96D5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16163" y="5778702"/>
              <a:ext cx="31755" cy="191390"/>
            </a:xfrm>
            <a:custGeom>
              <a:avLst/>
              <a:gdLst>
                <a:gd name="T0" fmla="*/ 0 w 81"/>
                <a:gd name="T1" fmla="*/ 0 h 489"/>
                <a:gd name="T2" fmla="*/ 81 w 81"/>
                <a:gd name="T3" fmla="*/ 245 h 489"/>
                <a:gd name="T4" fmla="*/ 0 w 81"/>
                <a:gd name="T5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489">
                  <a:moveTo>
                    <a:pt x="0" y="0"/>
                  </a:moveTo>
                  <a:cubicBezTo>
                    <a:pt x="51" y="68"/>
                    <a:pt x="81" y="153"/>
                    <a:pt x="81" y="245"/>
                  </a:cubicBezTo>
                  <a:cubicBezTo>
                    <a:pt x="81" y="336"/>
                    <a:pt x="51" y="421"/>
                    <a:pt x="0" y="489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83C5B00B-B602-4E5E-B7A2-23F451BBE418}"/>
              </a:ext>
            </a:extLst>
          </p:cNvPr>
          <p:cNvGrpSpPr/>
          <p:nvPr userDrawn="1"/>
        </p:nvGrpSpPr>
        <p:grpSpPr>
          <a:xfrm>
            <a:off x="2774629" y="3449642"/>
            <a:ext cx="193965" cy="193107"/>
            <a:chOff x="9987677" y="3584153"/>
            <a:chExt cx="193965" cy="193107"/>
          </a:xfrm>
        </p:grpSpPr>
        <p:sp>
          <p:nvSpPr>
            <p:cNvPr id="534" name="Oval 22">
              <a:extLst>
                <a:ext uri="{FF2B5EF4-FFF2-40B4-BE49-F238E27FC236}">
                  <a16:creationId xmlns:a16="http://schemas.microsoft.com/office/drawing/2014/main" id="{9F20FBC8-1169-4AB6-B9E4-685739E8E9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677" y="3584153"/>
              <a:ext cx="193965" cy="193107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6" name="Freeform 24">
              <a:extLst>
                <a:ext uri="{FF2B5EF4-FFF2-40B4-BE49-F238E27FC236}">
                  <a16:creationId xmlns:a16="http://schemas.microsoft.com/office/drawing/2014/main" id="{BA716B8A-B116-4E88-95E1-A2EF405F74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46896" y="3643372"/>
              <a:ext cx="75526" cy="74668"/>
            </a:xfrm>
            <a:custGeom>
              <a:avLst/>
              <a:gdLst>
                <a:gd name="T0" fmla="*/ 150 w 193"/>
                <a:gd name="T1" fmla="*/ 150 h 193"/>
                <a:gd name="T2" fmla="*/ 0 w 193"/>
                <a:gd name="T3" fmla="*/ 193 h 193"/>
                <a:gd name="T4" fmla="*/ 42 w 193"/>
                <a:gd name="T5" fmla="*/ 42 h 193"/>
                <a:gd name="T6" fmla="*/ 193 w 193"/>
                <a:gd name="T7" fmla="*/ 0 h 193"/>
                <a:gd name="T8" fmla="*/ 150 w 193"/>
                <a:gd name="T9" fmla="*/ 15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50" y="150"/>
                  </a:moveTo>
                  <a:lnTo>
                    <a:pt x="0" y="193"/>
                  </a:lnTo>
                  <a:lnTo>
                    <a:pt x="42" y="42"/>
                  </a:lnTo>
                  <a:lnTo>
                    <a:pt x="193" y="0"/>
                  </a:lnTo>
                  <a:lnTo>
                    <a:pt x="150" y="150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3" name="Gruppieren 742">
            <a:extLst>
              <a:ext uri="{FF2B5EF4-FFF2-40B4-BE49-F238E27FC236}">
                <a16:creationId xmlns:a16="http://schemas.microsoft.com/office/drawing/2014/main" id="{C7A29F2F-2082-4BD4-8254-39F6D41EEDAE}"/>
              </a:ext>
            </a:extLst>
          </p:cNvPr>
          <p:cNvGrpSpPr/>
          <p:nvPr userDrawn="1"/>
        </p:nvGrpSpPr>
        <p:grpSpPr>
          <a:xfrm>
            <a:off x="4466313" y="3953234"/>
            <a:ext cx="193965" cy="164785"/>
            <a:chOff x="8231693" y="4914443"/>
            <a:chExt cx="193965" cy="164785"/>
          </a:xfrm>
        </p:grpSpPr>
        <p:sp>
          <p:nvSpPr>
            <p:cNvPr id="533" name="Freeform 21">
              <a:extLst>
                <a:ext uri="{FF2B5EF4-FFF2-40B4-BE49-F238E27FC236}">
                  <a16:creationId xmlns:a16="http://schemas.microsoft.com/office/drawing/2014/main" id="{BBD82F8B-3AFC-4534-A6D0-ECAEE0E1D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31693" y="4914443"/>
              <a:ext cx="193965" cy="164784"/>
            </a:xfrm>
            <a:custGeom>
              <a:avLst/>
              <a:gdLst>
                <a:gd name="T0" fmla="*/ 25 w 497"/>
                <a:gd name="T1" fmla="*/ 303 h 422"/>
                <a:gd name="T2" fmla="*/ 0 w 497"/>
                <a:gd name="T3" fmla="*/ 211 h 422"/>
                <a:gd name="T4" fmla="*/ 248 w 497"/>
                <a:gd name="T5" fmla="*/ 0 h 422"/>
                <a:gd name="T6" fmla="*/ 497 w 497"/>
                <a:gd name="T7" fmla="*/ 211 h 422"/>
                <a:gd name="T8" fmla="*/ 248 w 497"/>
                <a:gd name="T9" fmla="*/ 422 h 422"/>
                <a:gd name="T10" fmla="*/ 145 w 497"/>
                <a:gd name="T11" fmla="*/ 40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" h="422">
                  <a:moveTo>
                    <a:pt x="25" y="303"/>
                  </a:moveTo>
                  <a:cubicBezTo>
                    <a:pt x="9" y="275"/>
                    <a:pt x="0" y="244"/>
                    <a:pt x="0" y="211"/>
                  </a:cubicBezTo>
                  <a:cubicBezTo>
                    <a:pt x="0" y="95"/>
                    <a:pt x="111" y="0"/>
                    <a:pt x="248" y="0"/>
                  </a:cubicBezTo>
                  <a:cubicBezTo>
                    <a:pt x="386" y="0"/>
                    <a:pt x="497" y="95"/>
                    <a:pt x="497" y="211"/>
                  </a:cubicBezTo>
                  <a:cubicBezTo>
                    <a:pt x="497" y="328"/>
                    <a:pt x="386" y="422"/>
                    <a:pt x="248" y="422"/>
                  </a:cubicBezTo>
                  <a:cubicBezTo>
                    <a:pt x="211" y="422"/>
                    <a:pt x="176" y="415"/>
                    <a:pt x="145" y="403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9" name="Freeform 27">
              <a:extLst>
                <a:ext uri="{FF2B5EF4-FFF2-40B4-BE49-F238E27FC236}">
                  <a16:creationId xmlns:a16="http://schemas.microsoft.com/office/drawing/2014/main" id="{C3F903BF-A2A4-4CC5-AC03-65685B10F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41992" y="5032882"/>
              <a:ext cx="46346" cy="46346"/>
            </a:xfrm>
            <a:custGeom>
              <a:avLst/>
              <a:gdLst>
                <a:gd name="T0" fmla="*/ 0 w 120"/>
                <a:gd name="T1" fmla="*/ 0 h 119"/>
                <a:gd name="T2" fmla="*/ 0 w 120"/>
                <a:gd name="T3" fmla="*/ 119 h 119"/>
                <a:gd name="T4" fmla="*/ 120 w 120"/>
                <a:gd name="T5" fmla="*/ 10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119">
                  <a:moveTo>
                    <a:pt x="0" y="0"/>
                  </a:moveTo>
                  <a:lnTo>
                    <a:pt x="0" y="119"/>
                  </a:lnTo>
                  <a:lnTo>
                    <a:pt x="120" y="10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3EB720CB-2FD7-429C-AC40-A7F64E32C252}"/>
              </a:ext>
            </a:extLst>
          </p:cNvPr>
          <p:cNvGrpSpPr/>
          <p:nvPr userDrawn="1"/>
        </p:nvGrpSpPr>
        <p:grpSpPr>
          <a:xfrm>
            <a:off x="2179222" y="3475390"/>
            <a:ext cx="194823" cy="167359"/>
            <a:chOff x="9548252" y="3590160"/>
            <a:chExt cx="194823" cy="167359"/>
          </a:xfrm>
        </p:grpSpPr>
        <p:sp>
          <p:nvSpPr>
            <p:cNvPr id="541" name="Freeform 29">
              <a:extLst>
                <a:ext uri="{FF2B5EF4-FFF2-40B4-BE49-F238E27FC236}">
                  <a16:creationId xmlns:a16="http://schemas.microsoft.com/office/drawing/2014/main" id="{C1E37681-F241-4FE2-A26B-89698691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8252" y="3590160"/>
              <a:ext cx="194823" cy="167359"/>
            </a:xfrm>
            <a:custGeom>
              <a:avLst/>
              <a:gdLst>
                <a:gd name="T0" fmla="*/ 184 w 499"/>
                <a:gd name="T1" fmla="*/ 0 h 429"/>
                <a:gd name="T2" fmla="*/ 153 w 499"/>
                <a:gd name="T3" fmla="*/ 47 h 429"/>
                <a:gd name="T4" fmla="*/ 46 w 499"/>
                <a:gd name="T5" fmla="*/ 47 h 429"/>
                <a:gd name="T6" fmla="*/ 0 w 499"/>
                <a:gd name="T7" fmla="*/ 94 h 429"/>
                <a:gd name="T8" fmla="*/ 0 w 499"/>
                <a:gd name="T9" fmla="*/ 382 h 429"/>
                <a:gd name="T10" fmla="*/ 46 w 499"/>
                <a:gd name="T11" fmla="*/ 429 h 429"/>
                <a:gd name="T12" fmla="*/ 452 w 499"/>
                <a:gd name="T13" fmla="*/ 429 h 429"/>
                <a:gd name="T14" fmla="*/ 499 w 499"/>
                <a:gd name="T15" fmla="*/ 382 h 429"/>
                <a:gd name="T16" fmla="*/ 499 w 499"/>
                <a:gd name="T17" fmla="*/ 94 h 429"/>
                <a:gd name="T18" fmla="*/ 452 w 499"/>
                <a:gd name="T19" fmla="*/ 47 h 429"/>
                <a:gd name="T20" fmla="*/ 346 w 499"/>
                <a:gd name="T21" fmla="*/ 47 h 429"/>
                <a:gd name="T22" fmla="*/ 315 w 499"/>
                <a:gd name="T23" fmla="*/ 0 h 429"/>
                <a:gd name="T24" fmla="*/ 184 w 499"/>
                <a:gd name="T25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9" h="429">
                  <a:moveTo>
                    <a:pt x="184" y="0"/>
                  </a:moveTo>
                  <a:lnTo>
                    <a:pt x="153" y="47"/>
                  </a:lnTo>
                  <a:lnTo>
                    <a:pt x="46" y="47"/>
                  </a:lnTo>
                  <a:cubicBezTo>
                    <a:pt x="21" y="47"/>
                    <a:pt x="0" y="68"/>
                    <a:pt x="0" y="94"/>
                  </a:cubicBezTo>
                  <a:lnTo>
                    <a:pt x="0" y="382"/>
                  </a:lnTo>
                  <a:cubicBezTo>
                    <a:pt x="0" y="408"/>
                    <a:pt x="21" y="429"/>
                    <a:pt x="46" y="429"/>
                  </a:cubicBezTo>
                  <a:lnTo>
                    <a:pt x="452" y="429"/>
                  </a:lnTo>
                  <a:cubicBezTo>
                    <a:pt x="478" y="429"/>
                    <a:pt x="499" y="408"/>
                    <a:pt x="499" y="382"/>
                  </a:cubicBezTo>
                  <a:lnTo>
                    <a:pt x="499" y="94"/>
                  </a:lnTo>
                  <a:cubicBezTo>
                    <a:pt x="499" y="68"/>
                    <a:pt x="478" y="47"/>
                    <a:pt x="452" y="47"/>
                  </a:cubicBezTo>
                  <a:lnTo>
                    <a:pt x="346" y="47"/>
                  </a:lnTo>
                  <a:lnTo>
                    <a:pt x="315" y="0"/>
                  </a:lnTo>
                  <a:lnTo>
                    <a:pt x="184" y="0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2" name="Oval 30">
              <a:extLst>
                <a:ext uri="{FF2B5EF4-FFF2-40B4-BE49-F238E27FC236}">
                  <a16:creationId xmlns:a16="http://schemas.microsoft.com/office/drawing/2014/main" id="{D3CB09FC-8E85-4E59-807D-3BA40EAC64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02322" y="3639939"/>
              <a:ext cx="86683" cy="86683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43" name="Freeform 31">
            <a:extLst>
              <a:ext uri="{FF2B5EF4-FFF2-40B4-BE49-F238E27FC236}">
                <a16:creationId xmlns:a16="http://schemas.microsoft.com/office/drawing/2014/main" id="{50B583E6-D25A-45F8-893C-F888824E4B4B}"/>
              </a:ext>
            </a:extLst>
          </p:cNvPr>
          <p:cNvSpPr>
            <a:spLocks/>
          </p:cNvSpPr>
          <p:nvPr userDrawn="1"/>
        </p:nvSpPr>
        <p:spPr bwMode="auto">
          <a:xfrm rot="2106231" flipH="1" flipV="1">
            <a:off x="6236239" y="3904806"/>
            <a:ext cx="258564" cy="234108"/>
          </a:xfrm>
          <a:custGeom>
            <a:avLst/>
            <a:gdLst>
              <a:gd name="T0" fmla="*/ 404 w 519"/>
              <a:gd name="T1" fmla="*/ 493 h 494"/>
              <a:gd name="T2" fmla="*/ 395 w 519"/>
              <a:gd name="T3" fmla="*/ 491 h 494"/>
              <a:gd name="T4" fmla="*/ 259 w 519"/>
              <a:gd name="T5" fmla="*/ 433 h 494"/>
              <a:gd name="T6" fmla="*/ 124 w 519"/>
              <a:gd name="T7" fmla="*/ 491 h 494"/>
              <a:gd name="T8" fmla="*/ 101 w 519"/>
              <a:gd name="T9" fmla="*/ 488 h 494"/>
              <a:gd name="T10" fmla="*/ 91 w 519"/>
              <a:gd name="T11" fmla="*/ 467 h 494"/>
              <a:gd name="T12" fmla="*/ 104 w 519"/>
              <a:gd name="T13" fmla="*/ 320 h 494"/>
              <a:gd name="T14" fmla="*/ 7 w 519"/>
              <a:gd name="T15" fmla="*/ 209 h 494"/>
              <a:gd name="T16" fmla="*/ 3 w 519"/>
              <a:gd name="T17" fmla="*/ 186 h 494"/>
              <a:gd name="T18" fmla="*/ 20 w 519"/>
              <a:gd name="T19" fmla="*/ 171 h 494"/>
              <a:gd name="T20" fmla="*/ 163 w 519"/>
              <a:gd name="T21" fmla="*/ 138 h 494"/>
              <a:gd name="T22" fmla="*/ 239 w 519"/>
              <a:gd name="T23" fmla="*/ 11 h 494"/>
              <a:gd name="T24" fmla="*/ 259 w 519"/>
              <a:gd name="T25" fmla="*/ 0 h 494"/>
              <a:gd name="T26" fmla="*/ 259 w 519"/>
              <a:gd name="T27" fmla="*/ 0 h 494"/>
              <a:gd name="T28" fmla="*/ 280 w 519"/>
              <a:gd name="T29" fmla="*/ 11 h 494"/>
              <a:gd name="T30" fmla="*/ 355 w 519"/>
              <a:gd name="T31" fmla="*/ 138 h 494"/>
              <a:gd name="T32" fmla="*/ 499 w 519"/>
              <a:gd name="T33" fmla="*/ 171 h 494"/>
              <a:gd name="T34" fmla="*/ 516 w 519"/>
              <a:gd name="T35" fmla="*/ 186 h 494"/>
              <a:gd name="T36" fmla="*/ 512 w 519"/>
              <a:gd name="T37" fmla="*/ 209 h 494"/>
              <a:gd name="T38" fmla="*/ 415 w 519"/>
              <a:gd name="T39" fmla="*/ 320 h 494"/>
              <a:gd name="T40" fmla="*/ 428 w 519"/>
              <a:gd name="T41" fmla="*/ 463 h 494"/>
              <a:gd name="T42" fmla="*/ 428 w 519"/>
              <a:gd name="T43" fmla="*/ 469 h 494"/>
              <a:gd name="T44" fmla="*/ 404 w 519"/>
              <a:gd name="T45" fmla="*/ 493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9" h="494">
                <a:moveTo>
                  <a:pt x="404" y="493"/>
                </a:moveTo>
                <a:cubicBezTo>
                  <a:pt x="401" y="493"/>
                  <a:pt x="398" y="492"/>
                  <a:pt x="395" y="491"/>
                </a:cubicBezTo>
                <a:lnTo>
                  <a:pt x="259" y="433"/>
                </a:lnTo>
                <a:lnTo>
                  <a:pt x="124" y="491"/>
                </a:lnTo>
                <a:cubicBezTo>
                  <a:pt x="116" y="494"/>
                  <a:pt x="107" y="493"/>
                  <a:pt x="101" y="488"/>
                </a:cubicBezTo>
                <a:cubicBezTo>
                  <a:pt x="94" y="483"/>
                  <a:pt x="90" y="475"/>
                  <a:pt x="91" y="467"/>
                </a:cubicBezTo>
                <a:lnTo>
                  <a:pt x="104" y="320"/>
                </a:lnTo>
                <a:lnTo>
                  <a:pt x="7" y="209"/>
                </a:lnTo>
                <a:cubicBezTo>
                  <a:pt x="2" y="203"/>
                  <a:pt x="0" y="194"/>
                  <a:pt x="3" y="186"/>
                </a:cubicBezTo>
                <a:cubicBezTo>
                  <a:pt x="5" y="178"/>
                  <a:pt x="12" y="172"/>
                  <a:pt x="20" y="171"/>
                </a:cubicBezTo>
                <a:lnTo>
                  <a:pt x="163" y="138"/>
                </a:lnTo>
                <a:lnTo>
                  <a:pt x="239" y="11"/>
                </a:lnTo>
                <a:cubicBezTo>
                  <a:pt x="243" y="4"/>
                  <a:pt x="251" y="0"/>
                  <a:pt x="259" y="0"/>
                </a:cubicBezTo>
                <a:lnTo>
                  <a:pt x="259" y="0"/>
                </a:lnTo>
                <a:cubicBezTo>
                  <a:pt x="268" y="0"/>
                  <a:pt x="276" y="4"/>
                  <a:pt x="280" y="11"/>
                </a:cubicBezTo>
                <a:lnTo>
                  <a:pt x="355" y="138"/>
                </a:lnTo>
                <a:lnTo>
                  <a:pt x="499" y="171"/>
                </a:lnTo>
                <a:cubicBezTo>
                  <a:pt x="507" y="172"/>
                  <a:pt x="514" y="178"/>
                  <a:pt x="516" y="186"/>
                </a:cubicBezTo>
                <a:cubicBezTo>
                  <a:pt x="519" y="194"/>
                  <a:pt x="517" y="203"/>
                  <a:pt x="512" y="209"/>
                </a:cubicBezTo>
                <a:lnTo>
                  <a:pt x="415" y="320"/>
                </a:lnTo>
                <a:lnTo>
                  <a:pt x="428" y="463"/>
                </a:lnTo>
                <a:cubicBezTo>
                  <a:pt x="428" y="465"/>
                  <a:pt x="428" y="467"/>
                  <a:pt x="428" y="469"/>
                </a:cubicBezTo>
                <a:cubicBezTo>
                  <a:pt x="428" y="482"/>
                  <a:pt x="418" y="493"/>
                  <a:pt x="404" y="493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27" name="Gruppieren 726">
            <a:extLst>
              <a:ext uri="{FF2B5EF4-FFF2-40B4-BE49-F238E27FC236}">
                <a16:creationId xmlns:a16="http://schemas.microsoft.com/office/drawing/2014/main" id="{5FD0DF09-4BCC-4648-94F2-E1F6F0547C9F}"/>
              </a:ext>
            </a:extLst>
          </p:cNvPr>
          <p:cNvGrpSpPr/>
          <p:nvPr userDrawn="1"/>
        </p:nvGrpSpPr>
        <p:grpSpPr>
          <a:xfrm>
            <a:off x="7524155" y="3401219"/>
            <a:ext cx="191391" cy="164784"/>
            <a:chOff x="9549968" y="4036451"/>
            <a:chExt cx="191391" cy="164784"/>
          </a:xfrm>
        </p:grpSpPr>
        <p:sp>
          <p:nvSpPr>
            <p:cNvPr id="544" name="Freeform 32">
              <a:extLst>
                <a:ext uri="{FF2B5EF4-FFF2-40B4-BE49-F238E27FC236}">
                  <a16:creationId xmlns:a16="http://schemas.microsoft.com/office/drawing/2014/main" id="{CFCCA32B-32AE-4916-86D9-57443208C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49968" y="4036451"/>
              <a:ext cx="191390" cy="164784"/>
            </a:xfrm>
            <a:custGeom>
              <a:avLst/>
              <a:gdLst>
                <a:gd name="T0" fmla="*/ 489 w 489"/>
                <a:gd name="T1" fmla="*/ 114 h 423"/>
                <a:gd name="T2" fmla="*/ 489 w 489"/>
                <a:gd name="T3" fmla="*/ 341 h 423"/>
                <a:gd name="T4" fmla="*/ 406 w 489"/>
                <a:gd name="T5" fmla="*/ 423 h 423"/>
                <a:gd name="T6" fmla="*/ 83 w 489"/>
                <a:gd name="T7" fmla="*/ 423 h 423"/>
                <a:gd name="T8" fmla="*/ 0 w 489"/>
                <a:gd name="T9" fmla="*/ 325 h 423"/>
                <a:gd name="T10" fmla="*/ 0 w 489"/>
                <a:gd name="T11" fmla="*/ 66 h 423"/>
                <a:gd name="T12" fmla="*/ 83 w 489"/>
                <a:gd name="T13" fmla="*/ 0 h 423"/>
                <a:gd name="T14" fmla="*/ 118 w 489"/>
                <a:gd name="T1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9" h="423">
                  <a:moveTo>
                    <a:pt x="489" y="114"/>
                  </a:moveTo>
                  <a:lnTo>
                    <a:pt x="489" y="341"/>
                  </a:lnTo>
                  <a:cubicBezTo>
                    <a:pt x="489" y="387"/>
                    <a:pt x="452" y="423"/>
                    <a:pt x="406" y="423"/>
                  </a:cubicBezTo>
                  <a:lnTo>
                    <a:pt x="83" y="423"/>
                  </a:lnTo>
                  <a:cubicBezTo>
                    <a:pt x="37" y="423"/>
                    <a:pt x="0" y="387"/>
                    <a:pt x="0" y="325"/>
                  </a:cubicBezTo>
                  <a:lnTo>
                    <a:pt x="0" y="66"/>
                  </a:lnTo>
                  <a:cubicBezTo>
                    <a:pt x="0" y="37"/>
                    <a:pt x="37" y="0"/>
                    <a:pt x="83" y="0"/>
                  </a:cubicBezTo>
                  <a:lnTo>
                    <a:pt x="118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5" name="Freeform 33">
              <a:extLst>
                <a:ext uri="{FF2B5EF4-FFF2-40B4-BE49-F238E27FC236}">
                  <a16:creationId xmlns:a16="http://schemas.microsoft.com/office/drawing/2014/main" id="{ED2C0836-ED83-449E-9592-EA7B5F999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2322" y="4047609"/>
              <a:ext cx="127021" cy="33472"/>
            </a:xfrm>
            <a:custGeom>
              <a:avLst/>
              <a:gdLst>
                <a:gd name="T0" fmla="*/ 0 w 324"/>
                <a:gd name="T1" fmla="*/ 0 h 84"/>
                <a:gd name="T2" fmla="*/ 242 w 324"/>
                <a:gd name="T3" fmla="*/ 0 h 84"/>
                <a:gd name="T4" fmla="*/ 324 w 324"/>
                <a:gd name="T5" fmla="*/ 82 h 84"/>
                <a:gd name="T6" fmla="*/ 324 w 324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4" h="84">
                  <a:moveTo>
                    <a:pt x="0" y="0"/>
                  </a:moveTo>
                  <a:lnTo>
                    <a:pt x="242" y="0"/>
                  </a:lnTo>
                  <a:cubicBezTo>
                    <a:pt x="287" y="0"/>
                    <a:pt x="324" y="37"/>
                    <a:pt x="324" y="82"/>
                  </a:cubicBezTo>
                  <a:lnTo>
                    <a:pt x="324" y="84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6" name="Line 34">
              <a:extLst>
                <a:ext uri="{FF2B5EF4-FFF2-40B4-BE49-F238E27FC236}">
                  <a16:creationId xmlns:a16="http://schemas.microsoft.com/office/drawing/2014/main" id="{E8A0CBFF-295C-4610-8064-8B29726DD5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596314" y="4036451"/>
              <a:ext cx="18882" cy="4462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7" name="Line 35">
              <a:extLst>
                <a:ext uri="{FF2B5EF4-FFF2-40B4-BE49-F238E27FC236}">
                  <a16:creationId xmlns:a16="http://schemas.microsoft.com/office/drawing/2014/main" id="{665EE524-4685-45F2-ACF9-01F8AE30F87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615196" y="4081080"/>
              <a:ext cx="126163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8" name="Gruppieren 737">
            <a:extLst>
              <a:ext uri="{FF2B5EF4-FFF2-40B4-BE49-F238E27FC236}">
                <a16:creationId xmlns:a16="http://schemas.microsoft.com/office/drawing/2014/main" id="{D34A5EC2-30E8-4FB3-ACD4-952054510012}"/>
              </a:ext>
            </a:extLst>
          </p:cNvPr>
          <p:cNvGrpSpPr/>
          <p:nvPr userDrawn="1"/>
        </p:nvGrpSpPr>
        <p:grpSpPr>
          <a:xfrm>
            <a:off x="1545045" y="3938364"/>
            <a:ext cx="189673" cy="151052"/>
            <a:chOff x="9983386" y="4487034"/>
            <a:chExt cx="189673" cy="151052"/>
          </a:xfrm>
        </p:grpSpPr>
        <p:sp>
          <p:nvSpPr>
            <p:cNvPr id="548" name="Freeform 36">
              <a:extLst>
                <a:ext uri="{FF2B5EF4-FFF2-40B4-BE49-F238E27FC236}">
                  <a16:creationId xmlns:a16="http://schemas.microsoft.com/office/drawing/2014/main" id="{B37CFD0A-B6B6-4C59-B453-6DCB94324E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9510" y="4488750"/>
              <a:ext cx="93549" cy="149336"/>
            </a:xfrm>
            <a:custGeom>
              <a:avLst/>
              <a:gdLst>
                <a:gd name="T0" fmla="*/ 238 w 238"/>
                <a:gd name="T1" fmla="*/ 0 h 382"/>
                <a:gd name="T2" fmla="*/ 216 w 238"/>
                <a:gd name="T3" fmla="*/ 35 h 382"/>
                <a:gd name="T4" fmla="*/ 0 w 238"/>
                <a:gd name="T5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382">
                  <a:moveTo>
                    <a:pt x="238" y="0"/>
                  </a:moveTo>
                  <a:lnTo>
                    <a:pt x="216" y="35"/>
                  </a:lnTo>
                  <a:lnTo>
                    <a:pt x="0" y="382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9" name="Freeform 37">
              <a:extLst>
                <a:ext uri="{FF2B5EF4-FFF2-40B4-BE49-F238E27FC236}">
                  <a16:creationId xmlns:a16="http://schemas.microsoft.com/office/drawing/2014/main" id="{88E739B4-8A4D-4D76-8D38-6F114F945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6337" y="4487034"/>
              <a:ext cx="108140" cy="78101"/>
            </a:xfrm>
            <a:custGeom>
              <a:avLst/>
              <a:gdLst>
                <a:gd name="T0" fmla="*/ 70 w 276"/>
                <a:gd name="T1" fmla="*/ 43 h 200"/>
                <a:gd name="T2" fmla="*/ 149 w 276"/>
                <a:gd name="T3" fmla="*/ 7 h 200"/>
                <a:gd name="T4" fmla="*/ 276 w 276"/>
                <a:gd name="T5" fmla="*/ 40 h 200"/>
                <a:gd name="T6" fmla="*/ 176 w 276"/>
                <a:gd name="T7" fmla="*/ 200 h 200"/>
                <a:gd name="T8" fmla="*/ 0 w 276"/>
                <a:gd name="T9" fmla="*/ 155 h 200"/>
                <a:gd name="T10" fmla="*/ 70 w 276"/>
                <a:gd name="T11" fmla="*/ 4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200">
                  <a:moveTo>
                    <a:pt x="70" y="43"/>
                  </a:moveTo>
                  <a:cubicBezTo>
                    <a:pt x="87" y="16"/>
                    <a:pt x="121" y="0"/>
                    <a:pt x="149" y="7"/>
                  </a:cubicBezTo>
                  <a:cubicBezTo>
                    <a:pt x="209" y="23"/>
                    <a:pt x="276" y="40"/>
                    <a:pt x="276" y="40"/>
                  </a:cubicBezTo>
                  <a:lnTo>
                    <a:pt x="176" y="200"/>
                  </a:lnTo>
                  <a:lnTo>
                    <a:pt x="0" y="155"/>
                  </a:lnTo>
                  <a:cubicBezTo>
                    <a:pt x="0" y="155"/>
                    <a:pt x="41" y="90"/>
                    <a:pt x="70" y="43"/>
                  </a:cubicBez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0" name="Freeform 38">
              <a:extLst>
                <a:ext uri="{FF2B5EF4-FFF2-40B4-BE49-F238E27FC236}">
                  <a16:creationId xmlns:a16="http://schemas.microsoft.com/office/drawing/2014/main" id="{241ECB6D-C7BE-41E8-B870-BEB2C25817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3386" y="4487892"/>
              <a:ext cx="99557" cy="79817"/>
            </a:xfrm>
            <a:custGeom>
              <a:avLst/>
              <a:gdLst>
                <a:gd name="T0" fmla="*/ 187 w 256"/>
                <a:gd name="T1" fmla="*/ 152 h 205"/>
                <a:gd name="T2" fmla="*/ 108 w 256"/>
                <a:gd name="T3" fmla="*/ 189 h 205"/>
                <a:gd name="T4" fmla="*/ 0 w 256"/>
                <a:gd name="T5" fmla="*/ 161 h 205"/>
                <a:gd name="T6" fmla="*/ 96 w 256"/>
                <a:gd name="T7" fmla="*/ 90 h 205"/>
                <a:gd name="T8" fmla="*/ 100 w 256"/>
                <a:gd name="T9" fmla="*/ 0 h 205"/>
                <a:gd name="T10" fmla="*/ 256 w 256"/>
                <a:gd name="T11" fmla="*/ 4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05">
                  <a:moveTo>
                    <a:pt x="187" y="152"/>
                  </a:moveTo>
                  <a:cubicBezTo>
                    <a:pt x="187" y="152"/>
                    <a:pt x="166" y="205"/>
                    <a:pt x="108" y="189"/>
                  </a:cubicBezTo>
                  <a:cubicBezTo>
                    <a:pt x="55" y="175"/>
                    <a:pt x="0" y="161"/>
                    <a:pt x="0" y="161"/>
                  </a:cubicBezTo>
                  <a:lnTo>
                    <a:pt x="96" y="90"/>
                  </a:lnTo>
                  <a:lnTo>
                    <a:pt x="100" y="0"/>
                  </a:lnTo>
                  <a:lnTo>
                    <a:pt x="256" y="42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4" name="Gruppieren 743">
            <a:extLst>
              <a:ext uri="{FF2B5EF4-FFF2-40B4-BE49-F238E27FC236}">
                <a16:creationId xmlns:a16="http://schemas.microsoft.com/office/drawing/2014/main" id="{ADBEE54D-6D04-43F4-9DD8-A3F2FBA8E1D1}"/>
              </a:ext>
            </a:extLst>
          </p:cNvPr>
          <p:cNvGrpSpPr/>
          <p:nvPr userDrawn="1"/>
        </p:nvGrpSpPr>
        <p:grpSpPr>
          <a:xfrm>
            <a:off x="5061724" y="3926776"/>
            <a:ext cx="183666" cy="202547"/>
            <a:chOff x="8676268" y="4899853"/>
            <a:chExt cx="183666" cy="202547"/>
          </a:xfrm>
        </p:grpSpPr>
        <p:sp>
          <p:nvSpPr>
            <p:cNvPr id="551" name="Freeform 39">
              <a:extLst>
                <a:ext uri="{FF2B5EF4-FFF2-40B4-BE49-F238E27FC236}">
                  <a16:creationId xmlns:a16="http://schemas.microsoft.com/office/drawing/2014/main" id="{565240D3-211A-45AB-BBCF-2A72AA8A4F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6268" y="4899853"/>
              <a:ext cx="183666" cy="202547"/>
            </a:xfrm>
            <a:custGeom>
              <a:avLst/>
              <a:gdLst>
                <a:gd name="T0" fmla="*/ 94 w 470"/>
                <a:gd name="T1" fmla="*/ 126 h 518"/>
                <a:gd name="T2" fmla="*/ 235 w 470"/>
                <a:gd name="T3" fmla="*/ 0 h 518"/>
                <a:gd name="T4" fmla="*/ 376 w 470"/>
                <a:gd name="T5" fmla="*/ 126 h 518"/>
                <a:gd name="T6" fmla="*/ 392 w 470"/>
                <a:gd name="T7" fmla="*/ 424 h 518"/>
                <a:gd name="T8" fmla="*/ 94 w 470"/>
                <a:gd name="T9" fmla="*/ 441 h 518"/>
                <a:gd name="T10" fmla="*/ 78 w 470"/>
                <a:gd name="T11" fmla="*/ 143 h 518"/>
                <a:gd name="T12" fmla="*/ 94 w 470"/>
                <a:gd name="T13" fmla="*/ 126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0" h="518">
                  <a:moveTo>
                    <a:pt x="94" y="126"/>
                  </a:moveTo>
                  <a:lnTo>
                    <a:pt x="235" y="0"/>
                  </a:lnTo>
                  <a:lnTo>
                    <a:pt x="376" y="126"/>
                  </a:lnTo>
                  <a:cubicBezTo>
                    <a:pt x="463" y="203"/>
                    <a:pt x="470" y="337"/>
                    <a:pt x="392" y="424"/>
                  </a:cubicBezTo>
                  <a:cubicBezTo>
                    <a:pt x="315" y="511"/>
                    <a:pt x="181" y="518"/>
                    <a:pt x="94" y="441"/>
                  </a:cubicBezTo>
                  <a:cubicBezTo>
                    <a:pt x="8" y="363"/>
                    <a:pt x="0" y="230"/>
                    <a:pt x="78" y="143"/>
                  </a:cubicBezTo>
                  <a:cubicBezTo>
                    <a:pt x="83" y="137"/>
                    <a:pt x="89" y="131"/>
                    <a:pt x="94" y="126"/>
                  </a:cubicBez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2" name="Freeform 40">
              <a:extLst>
                <a:ext uri="{FF2B5EF4-FFF2-40B4-BE49-F238E27FC236}">
                  <a16:creationId xmlns:a16="http://schemas.microsoft.com/office/drawing/2014/main" id="{76B9C62E-A463-4137-B3D6-4A5F2FF12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062" y="4990827"/>
              <a:ext cx="62652" cy="69518"/>
            </a:xfrm>
            <a:custGeom>
              <a:avLst/>
              <a:gdLst>
                <a:gd name="T0" fmla="*/ 76 w 160"/>
                <a:gd name="T1" fmla="*/ 176 h 176"/>
                <a:gd name="T2" fmla="*/ 26 w 160"/>
                <a:gd name="T3" fmla="*/ 157 h 176"/>
                <a:gd name="T4" fmla="*/ 1 w 160"/>
                <a:gd name="T5" fmla="*/ 105 h 176"/>
                <a:gd name="T6" fmla="*/ 20 w 160"/>
                <a:gd name="T7" fmla="*/ 51 h 176"/>
                <a:gd name="T8" fmla="*/ 26 w 160"/>
                <a:gd name="T9" fmla="*/ 45 h 176"/>
                <a:gd name="T10" fmla="*/ 76 w 160"/>
                <a:gd name="T11" fmla="*/ 0 h 176"/>
                <a:gd name="T12" fmla="*/ 126 w 160"/>
                <a:gd name="T13" fmla="*/ 45 h 176"/>
                <a:gd name="T14" fmla="*/ 132 w 160"/>
                <a:gd name="T15" fmla="*/ 151 h 176"/>
                <a:gd name="T16" fmla="*/ 76 w 160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176">
                  <a:moveTo>
                    <a:pt x="76" y="176"/>
                  </a:moveTo>
                  <a:cubicBezTo>
                    <a:pt x="63" y="176"/>
                    <a:pt x="44" y="173"/>
                    <a:pt x="26" y="157"/>
                  </a:cubicBezTo>
                  <a:cubicBezTo>
                    <a:pt x="11" y="144"/>
                    <a:pt x="2" y="125"/>
                    <a:pt x="1" y="105"/>
                  </a:cubicBezTo>
                  <a:cubicBezTo>
                    <a:pt x="0" y="85"/>
                    <a:pt x="6" y="66"/>
                    <a:pt x="20" y="51"/>
                  </a:cubicBezTo>
                  <a:cubicBezTo>
                    <a:pt x="22" y="49"/>
                    <a:pt x="24" y="47"/>
                    <a:pt x="26" y="45"/>
                  </a:cubicBezTo>
                  <a:lnTo>
                    <a:pt x="76" y="0"/>
                  </a:lnTo>
                  <a:lnTo>
                    <a:pt x="126" y="45"/>
                  </a:lnTo>
                  <a:cubicBezTo>
                    <a:pt x="157" y="72"/>
                    <a:pt x="160" y="120"/>
                    <a:pt x="132" y="151"/>
                  </a:cubicBezTo>
                  <a:cubicBezTo>
                    <a:pt x="113" y="173"/>
                    <a:pt x="89" y="176"/>
                    <a:pt x="76" y="176"/>
                  </a:cubicBez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6" name="Gruppieren 735">
            <a:extLst>
              <a:ext uri="{FF2B5EF4-FFF2-40B4-BE49-F238E27FC236}">
                <a16:creationId xmlns:a16="http://schemas.microsoft.com/office/drawing/2014/main" id="{5DC85A8E-3DE3-4488-B044-98400B2155F3}"/>
              </a:ext>
            </a:extLst>
          </p:cNvPr>
          <p:cNvGrpSpPr/>
          <p:nvPr userDrawn="1"/>
        </p:nvGrpSpPr>
        <p:grpSpPr>
          <a:xfrm>
            <a:off x="397994" y="3952526"/>
            <a:ext cx="172509" cy="168217"/>
            <a:chOff x="9120842" y="4474160"/>
            <a:chExt cx="172509" cy="168217"/>
          </a:xfrm>
        </p:grpSpPr>
        <p:sp>
          <p:nvSpPr>
            <p:cNvPr id="553" name="Freeform 41">
              <a:extLst>
                <a:ext uri="{FF2B5EF4-FFF2-40B4-BE49-F238E27FC236}">
                  <a16:creationId xmlns:a16="http://schemas.microsoft.com/office/drawing/2014/main" id="{D82EE204-B8DD-4BA1-8C49-FF23FD0784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0842" y="4474160"/>
              <a:ext cx="57503" cy="168217"/>
            </a:xfrm>
            <a:custGeom>
              <a:avLst/>
              <a:gdLst>
                <a:gd name="T0" fmla="*/ 146 w 146"/>
                <a:gd name="T1" fmla="*/ 0 h 431"/>
                <a:gd name="T2" fmla="*/ 0 w 146"/>
                <a:gd name="T3" fmla="*/ 98 h 431"/>
                <a:gd name="T4" fmla="*/ 0 w 146"/>
                <a:gd name="T5" fmla="*/ 431 h 431"/>
                <a:gd name="T6" fmla="*/ 146 w 146"/>
                <a:gd name="T7" fmla="*/ 333 h 431"/>
                <a:gd name="T8" fmla="*/ 146 w 146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31">
                  <a:moveTo>
                    <a:pt x="146" y="0"/>
                  </a:moveTo>
                  <a:lnTo>
                    <a:pt x="0" y="98"/>
                  </a:lnTo>
                  <a:lnTo>
                    <a:pt x="0" y="431"/>
                  </a:lnTo>
                  <a:lnTo>
                    <a:pt x="146" y="333"/>
                  </a:lnTo>
                  <a:lnTo>
                    <a:pt x="146" y="0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4" name="Line 42">
              <a:extLst>
                <a:ext uri="{FF2B5EF4-FFF2-40B4-BE49-F238E27FC236}">
                  <a16:creationId xmlns:a16="http://schemas.microsoft.com/office/drawing/2014/main" id="{AC11AF89-8FDC-4E40-A6D6-A909CF104B2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9178345" y="4603756"/>
              <a:ext cx="57503" cy="38621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5" name="Line 43">
              <a:extLst>
                <a:ext uri="{FF2B5EF4-FFF2-40B4-BE49-F238E27FC236}">
                  <a16:creationId xmlns:a16="http://schemas.microsoft.com/office/drawing/2014/main" id="{A160BE7D-2690-47EF-80D1-3602C3BCCFD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78345" y="4474160"/>
              <a:ext cx="57503" cy="37763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6" name="Freeform 44">
              <a:extLst>
                <a:ext uri="{FF2B5EF4-FFF2-40B4-BE49-F238E27FC236}">
                  <a16:creationId xmlns:a16="http://schemas.microsoft.com/office/drawing/2014/main" id="{C3C69CA9-6B26-4DA8-A2D7-20385ACEA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35848" y="4474160"/>
              <a:ext cx="57503" cy="168217"/>
            </a:xfrm>
            <a:custGeom>
              <a:avLst/>
              <a:gdLst>
                <a:gd name="T0" fmla="*/ 147 w 147"/>
                <a:gd name="T1" fmla="*/ 0 h 431"/>
                <a:gd name="T2" fmla="*/ 0 w 147"/>
                <a:gd name="T3" fmla="*/ 98 h 431"/>
                <a:gd name="T4" fmla="*/ 0 w 147"/>
                <a:gd name="T5" fmla="*/ 431 h 431"/>
                <a:gd name="T6" fmla="*/ 147 w 147"/>
                <a:gd name="T7" fmla="*/ 333 h 431"/>
                <a:gd name="T8" fmla="*/ 147 w 147"/>
                <a:gd name="T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31">
                  <a:moveTo>
                    <a:pt x="147" y="0"/>
                  </a:moveTo>
                  <a:lnTo>
                    <a:pt x="0" y="98"/>
                  </a:lnTo>
                  <a:lnTo>
                    <a:pt x="0" y="431"/>
                  </a:lnTo>
                  <a:lnTo>
                    <a:pt x="147" y="333"/>
                  </a:lnTo>
                  <a:lnTo>
                    <a:pt x="147" y="0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57" name="Freeform 45">
            <a:extLst>
              <a:ext uri="{FF2B5EF4-FFF2-40B4-BE49-F238E27FC236}">
                <a16:creationId xmlns:a16="http://schemas.microsoft.com/office/drawing/2014/main" id="{3130E693-31CF-4BA7-80D9-DD369559592D}"/>
              </a:ext>
            </a:extLst>
          </p:cNvPr>
          <p:cNvSpPr>
            <a:spLocks/>
          </p:cNvSpPr>
          <p:nvPr userDrawn="1"/>
        </p:nvSpPr>
        <p:spPr bwMode="auto">
          <a:xfrm>
            <a:off x="10421513" y="3874355"/>
            <a:ext cx="179375" cy="178516"/>
          </a:xfrm>
          <a:custGeom>
            <a:avLst/>
            <a:gdLst>
              <a:gd name="T0" fmla="*/ 198 w 458"/>
              <a:gd name="T1" fmla="*/ 260 h 458"/>
              <a:gd name="T2" fmla="*/ 224 w 458"/>
              <a:gd name="T3" fmla="*/ 286 h 458"/>
              <a:gd name="T4" fmla="*/ 293 w 458"/>
              <a:gd name="T5" fmla="*/ 285 h 458"/>
              <a:gd name="T6" fmla="*/ 351 w 458"/>
              <a:gd name="T7" fmla="*/ 276 h 458"/>
              <a:gd name="T8" fmla="*/ 426 w 458"/>
              <a:gd name="T9" fmla="*/ 327 h 458"/>
              <a:gd name="T10" fmla="*/ 450 w 458"/>
              <a:gd name="T11" fmla="*/ 385 h 458"/>
              <a:gd name="T12" fmla="*/ 379 w 458"/>
              <a:gd name="T13" fmla="*/ 449 h 458"/>
              <a:gd name="T14" fmla="*/ 127 w 458"/>
              <a:gd name="T15" fmla="*/ 331 h 458"/>
              <a:gd name="T16" fmla="*/ 9 w 458"/>
              <a:gd name="T17" fmla="*/ 79 h 458"/>
              <a:gd name="T18" fmla="*/ 73 w 458"/>
              <a:gd name="T19" fmla="*/ 8 h 458"/>
              <a:gd name="T20" fmla="*/ 131 w 458"/>
              <a:gd name="T21" fmla="*/ 32 h 458"/>
              <a:gd name="T22" fmla="*/ 182 w 458"/>
              <a:gd name="T23" fmla="*/ 107 h 458"/>
              <a:gd name="T24" fmla="*/ 172 w 458"/>
              <a:gd name="T25" fmla="*/ 165 h 458"/>
              <a:gd name="T26" fmla="*/ 171 w 458"/>
              <a:gd name="T27" fmla="*/ 234 h 458"/>
              <a:gd name="T28" fmla="*/ 198 w 458"/>
              <a:gd name="T29" fmla="*/ 26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8" h="458">
                <a:moveTo>
                  <a:pt x="198" y="260"/>
                </a:moveTo>
                <a:cubicBezTo>
                  <a:pt x="198" y="260"/>
                  <a:pt x="202" y="264"/>
                  <a:pt x="224" y="286"/>
                </a:cubicBezTo>
                <a:cubicBezTo>
                  <a:pt x="246" y="309"/>
                  <a:pt x="278" y="301"/>
                  <a:pt x="293" y="285"/>
                </a:cubicBezTo>
                <a:cubicBezTo>
                  <a:pt x="309" y="270"/>
                  <a:pt x="332" y="266"/>
                  <a:pt x="351" y="276"/>
                </a:cubicBezTo>
                <a:cubicBezTo>
                  <a:pt x="370" y="285"/>
                  <a:pt x="410" y="314"/>
                  <a:pt x="426" y="327"/>
                </a:cubicBezTo>
                <a:cubicBezTo>
                  <a:pt x="441" y="339"/>
                  <a:pt x="458" y="358"/>
                  <a:pt x="450" y="385"/>
                </a:cubicBezTo>
                <a:cubicBezTo>
                  <a:pt x="441" y="417"/>
                  <a:pt x="401" y="447"/>
                  <a:pt x="379" y="449"/>
                </a:cubicBezTo>
                <a:cubicBezTo>
                  <a:pt x="287" y="458"/>
                  <a:pt x="197" y="402"/>
                  <a:pt x="127" y="331"/>
                </a:cubicBezTo>
                <a:cubicBezTo>
                  <a:pt x="56" y="261"/>
                  <a:pt x="0" y="171"/>
                  <a:pt x="9" y="79"/>
                </a:cubicBezTo>
                <a:cubicBezTo>
                  <a:pt x="11" y="57"/>
                  <a:pt x="41" y="17"/>
                  <a:pt x="73" y="8"/>
                </a:cubicBezTo>
                <a:cubicBezTo>
                  <a:pt x="100" y="0"/>
                  <a:pt x="119" y="17"/>
                  <a:pt x="131" y="32"/>
                </a:cubicBezTo>
                <a:cubicBezTo>
                  <a:pt x="144" y="48"/>
                  <a:pt x="173" y="88"/>
                  <a:pt x="182" y="107"/>
                </a:cubicBezTo>
                <a:cubicBezTo>
                  <a:pt x="192" y="126"/>
                  <a:pt x="188" y="149"/>
                  <a:pt x="172" y="165"/>
                </a:cubicBezTo>
                <a:cubicBezTo>
                  <a:pt x="157" y="180"/>
                  <a:pt x="149" y="211"/>
                  <a:pt x="171" y="234"/>
                </a:cubicBezTo>
                <a:lnTo>
                  <a:pt x="198" y="260"/>
                </a:ln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51" name="Gruppieren 750">
            <a:extLst>
              <a:ext uri="{FF2B5EF4-FFF2-40B4-BE49-F238E27FC236}">
                <a16:creationId xmlns:a16="http://schemas.microsoft.com/office/drawing/2014/main" id="{C88B2E24-D607-4CFE-9C1A-44CB91A28C0B}"/>
              </a:ext>
            </a:extLst>
          </p:cNvPr>
          <p:cNvGrpSpPr/>
          <p:nvPr userDrawn="1"/>
        </p:nvGrpSpPr>
        <p:grpSpPr>
          <a:xfrm>
            <a:off x="11584876" y="3923912"/>
            <a:ext cx="183666" cy="155343"/>
            <a:chOff x="9540528" y="5358159"/>
            <a:chExt cx="183666" cy="155343"/>
          </a:xfrm>
        </p:grpSpPr>
        <p:sp>
          <p:nvSpPr>
            <p:cNvPr id="558" name="Line 46">
              <a:extLst>
                <a:ext uri="{FF2B5EF4-FFF2-40B4-BE49-F238E27FC236}">
                  <a16:creationId xmlns:a16="http://schemas.microsoft.com/office/drawing/2014/main" id="{6F11DE65-055E-484E-B2CC-3DC18F32C5F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9603180" y="5397639"/>
              <a:ext cx="0" cy="8410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9" name="Oval 47">
              <a:extLst>
                <a:ext uri="{FF2B5EF4-FFF2-40B4-BE49-F238E27FC236}">
                  <a16:creationId xmlns:a16="http://schemas.microsoft.com/office/drawing/2014/main" id="{C8F388CB-A97E-4265-8415-2F263315C2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40528" y="5450850"/>
              <a:ext cx="62652" cy="62652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0" name="Line 48">
              <a:extLst>
                <a:ext uri="{FF2B5EF4-FFF2-40B4-BE49-F238E27FC236}">
                  <a16:creationId xmlns:a16="http://schemas.microsoft.com/office/drawing/2014/main" id="{0D14B818-8521-49B1-96DB-780D0E4757C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9724194" y="5397639"/>
              <a:ext cx="0" cy="8410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1" name="Oval 49">
              <a:extLst>
                <a:ext uri="{FF2B5EF4-FFF2-40B4-BE49-F238E27FC236}">
                  <a16:creationId xmlns:a16="http://schemas.microsoft.com/office/drawing/2014/main" id="{4E98EBE8-15FA-4DF0-9D9F-9BEB0E075B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62399" y="5450850"/>
              <a:ext cx="61794" cy="62652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2" name="Freeform 50">
              <a:extLst>
                <a:ext uri="{FF2B5EF4-FFF2-40B4-BE49-F238E27FC236}">
                  <a16:creationId xmlns:a16="http://schemas.microsoft.com/office/drawing/2014/main" id="{7DA6B646-BCB2-45A3-98CD-8221D85833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03180" y="5358159"/>
              <a:ext cx="121014" cy="39480"/>
            </a:xfrm>
            <a:custGeom>
              <a:avLst/>
              <a:gdLst>
                <a:gd name="T0" fmla="*/ 155 w 310"/>
                <a:gd name="T1" fmla="*/ 101 h 101"/>
                <a:gd name="T2" fmla="*/ 310 w 310"/>
                <a:gd name="T3" fmla="*/ 101 h 101"/>
                <a:gd name="T4" fmla="*/ 310 w 310"/>
                <a:gd name="T5" fmla="*/ 53 h 101"/>
                <a:gd name="T6" fmla="*/ 256 w 310"/>
                <a:gd name="T7" fmla="*/ 0 h 101"/>
                <a:gd name="T8" fmla="*/ 155 w 310"/>
                <a:gd name="T9" fmla="*/ 0 h 101"/>
                <a:gd name="T10" fmla="*/ 155 w 310"/>
                <a:gd name="T11" fmla="*/ 0 h 101"/>
                <a:gd name="T12" fmla="*/ 53 w 310"/>
                <a:gd name="T13" fmla="*/ 0 h 101"/>
                <a:gd name="T14" fmla="*/ 0 w 310"/>
                <a:gd name="T15" fmla="*/ 53 h 101"/>
                <a:gd name="T16" fmla="*/ 0 w 310"/>
                <a:gd name="T17" fmla="*/ 101 h 101"/>
                <a:gd name="T18" fmla="*/ 155 w 310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101">
                  <a:moveTo>
                    <a:pt x="155" y="101"/>
                  </a:moveTo>
                  <a:lnTo>
                    <a:pt x="310" y="101"/>
                  </a:lnTo>
                  <a:lnTo>
                    <a:pt x="310" y="53"/>
                  </a:lnTo>
                  <a:cubicBezTo>
                    <a:pt x="310" y="26"/>
                    <a:pt x="288" y="0"/>
                    <a:pt x="256" y="0"/>
                  </a:cubicBezTo>
                  <a:lnTo>
                    <a:pt x="155" y="0"/>
                  </a:lnTo>
                  <a:lnTo>
                    <a:pt x="155" y="0"/>
                  </a:lnTo>
                  <a:lnTo>
                    <a:pt x="53" y="0"/>
                  </a:lnTo>
                  <a:cubicBezTo>
                    <a:pt x="22" y="0"/>
                    <a:pt x="0" y="26"/>
                    <a:pt x="0" y="53"/>
                  </a:cubicBezTo>
                  <a:lnTo>
                    <a:pt x="0" y="101"/>
                  </a:lnTo>
                  <a:lnTo>
                    <a:pt x="155" y="101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65" name="Freeform 53">
            <a:extLst>
              <a:ext uri="{FF2B5EF4-FFF2-40B4-BE49-F238E27FC236}">
                <a16:creationId xmlns:a16="http://schemas.microsoft.com/office/drawing/2014/main" id="{AF6BAF45-EAA0-4DF5-AEDA-267F6E1E02FE}"/>
              </a:ext>
            </a:extLst>
          </p:cNvPr>
          <p:cNvSpPr>
            <a:spLocks/>
          </p:cNvSpPr>
          <p:nvPr userDrawn="1"/>
        </p:nvSpPr>
        <p:spPr bwMode="auto">
          <a:xfrm>
            <a:off x="5646836" y="3909509"/>
            <a:ext cx="187957" cy="193107"/>
          </a:xfrm>
          <a:custGeom>
            <a:avLst/>
            <a:gdLst>
              <a:gd name="T0" fmla="*/ 477 w 482"/>
              <a:gd name="T1" fmla="*/ 188 h 495"/>
              <a:gd name="T2" fmla="*/ 454 w 482"/>
              <a:gd name="T3" fmla="*/ 174 h 495"/>
              <a:gd name="T4" fmla="*/ 267 w 482"/>
              <a:gd name="T5" fmla="*/ 174 h 495"/>
              <a:gd name="T6" fmla="*/ 267 w 482"/>
              <a:gd name="T7" fmla="*/ 28 h 495"/>
              <a:gd name="T8" fmla="*/ 249 w 482"/>
              <a:gd name="T9" fmla="*/ 3 h 495"/>
              <a:gd name="T10" fmla="*/ 220 w 482"/>
              <a:gd name="T11" fmla="*/ 12 h 495"/>
              <a:gd name="T12" fmla="*/ 7 w 482"/>
              <a:gd name="T13" fmla="*/ 280 h 495"/>
              <a:gd name="T14" fmla="*/ 4 w 482"/>
              <a:gd name="T15" fmla="*/ 308 h 495"/>
              <a:gd name="T16" fmla="*/ 27 w 482"/>
              <a:gd name="T17" fmla="*/ 323 h 495"/>
              <a:gd name="T18" fmla="*/ 215 w 482"/>
              <a:gd name="T19" fmla="*/ 323 h 495"/>
              <a:gd name="T20" fmla="*/ 215 w 482"/>
              <a:gd name="T21" fmla="*/ 469 h 495"/>
              <a:gd name="T22" fmla="*/ 232 w 482"/>
              <a:gd name="T23" fmla="*/ 493 h 495"/>
              <a:gd name="T24" fmla="*/ 241 w 482"/>
              <a:gd name="T25" fmla="*/ 495 h 495"/>
              <a:gd name="T26" fmla="*/ 261 w 482"/>
              <a:gd name="T27" fmla="*/ 485 h 495"/>
              <a:gd name="T28" fmla="*/ 474 w 482"/>
              <a:gd name="T29" fmla="*/ 216 h 495"/>
              <a:gd name="T30" fmla="*/ 477 w 482"/>
              <a:gd name="T31" fmla="*/ 188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2" h="495">
                <a:moveTo>
                  <a:pt x="477" y="188"/>
                </a:moveTo>
                <a:cubicBezTo>
                  <a:pt x="473" y="179"/>
                  <a:pt x="464" y="174"/>
                  <a:pt x="454" y="174"/>
                </a:cubicBezTo>
                <a:lnTo>
                  <a:pt x="267" y="174"/>
                </a:lnTo>
                <a:lnTo>
                  <a:pt x="267" y="28"/>
                </a:lnTo>
                <a:cubicBezTo>
                  <a:pt x="267" y="17"/>
                  <a:pt x="260" y="7"/>
                  <a:pt x="249" y="3"/>
                </a:cubicBezTo>
                <a:cubicBezTo>
                  <a:pt x="239" y="0"/>
                  <a:pt x="227" y="3"/>
                  <a:pt x="220" y="12"/>
                </a:cubicBezTo>
                <a:lnTo>
                  <a:pt x="7" y="280"/>
                </a:lnTo>
                <a:cubicBezTo>
                  <a:pt x="1" y="288"/>
                  <a:pt x="0" y="299"/>
                  <a:pt x="4" y="308"/>
                </a:cubicBezTo>
                <a:cubicBezTo>
                  <a:pt x="8" y="317"/>
                  <a:pt x="17" y="323"/>
                  <a:pt x="27" y="323"/>
                </a:cubicBezTo>
                <a:lnTo>
                  <a:pt x="215" y="323"/>
                </a:lnTo>
                <a:lnTo>
                  <a:pt x="215" y="469"/>
                </a:lnTo>
                <a:cubicBezTo>
                  <a:pt x="215" y="480"/>
                  <a:pt x="222" y="490"/>
                  <a:pt x="232" y="493"/>
                </a:cubicBezTo>
                <a:cubicBezTo>
                  <a:pt x="235" y="494"/>
                  <a:pt x="238" y="495"/>
                  <a:pt x="241" y="495"/>
                </a:cubicBezTo>
                <a:cubicBezTo>
                  <a:pt x="249" y="495"/>
                  <a:pt x="256" y="491"/>
                  <a:pt x="261" y="485"/>
                </a:cubicBezTo>
                <a:lnTo>
                  <a:pt x="474" y="216"/>
                </a:lnTo>
                <a:cubicBezTo>
                  <a:pt x="481" y="208"/>
                  <a:pt x="482" y="197"/>
                  <a:pt x="477" y="188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1" name="Freeform 59">
            <a:extLst>
              <a:ext uri="{FF2B5EF4-FFF2-40B4-BE49-F238E27FC236}">
                <a16:creationId xmlns:a16="http://schemas.microsoft.com/office/drawing/2014/main" id="{8458DD83-4931-4D13-B96C-DA59CEBB501F}"/>
              </a:ext>
            </a:extLst>
          </p:cNvPr>
          <p:cNvSpPr>
            <a:spLocks/>
          </p:cNvSpPr>
          <p:nvPr userDrawn="1"/>
        </p:nvSpPr>
        <p:spPr bwMode="auto">
          <a:xfrm>
            <a:off x="1007289" y="3469396"/>
            <a:ext cx="193107" cy="173367"/>
          </a:xfrm>
          <a:custGeom>
            <a:avLst/>
            <a:gdLst>
              <a:gd name="T0" fmla="*/ 247 w 494"/>
              <a:gd name="T1" fmla="*/ 443 h 443"/>
              <a:gd name="T2" fmla="*/ 494 w 494"/>
              <a:gd name="T3" fmla="*/ 146 h 443"/>
              <a:gd name="T4" fmla="*/ 357 w 494"/>
              <a:gd name="T5" fmla="*/ 0 h 443"/>
              <a:gd name="T6" fmla="*/ 247 w 494"/>
              <a:gd name="T7" fmla="*/ 68 h 443"/>
              <a:gd name="T8" fmla="*/ 136 w 494"/>
              <a:gd name="T9" fmla="*/ 0 h 443"/>
              <a:gd name="T10" fmla="*/ 0 w 494"/>
              <a:gd name="T11" fmla="*/ 146 h 443"/>
              <a:gd name="T12" fmla="*/ 247 w 494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94" h="443">
                <a:moveTo>
                  <a:pt x="247" y="443"/>
                </a:moveTo>
                <a:cubicBezTo>
                  <a:pt x="247" y="443"/>
                  <a:pt x="494" y="329"/>
                  <a:pt x="494" y="146"/>
                </a:cubicBezTo>
                <a:cubicBezTo>
                  <a:pt x="494" y="146"/>
                  <a:pt x="494" y="0"/>
                  <a:pt x="357" y="0"/>
                </a:cubicBezTo>
                <a:cubicBezTo>
                  <a:pt x="271" y="0"/>
                  <a:pt x="247" y="68"/>
                  <a:pt x="247" y="68"/>
                </a:cubicBezTo>
                <a:cubicBezTo>
                  <a:pt x="247" y="68"/>
                  <a:pt x="223" y="0"/>
                  <a:pt x="136" y="0"/>
                </a:cubicBezTo>
                <a:cubicBezTo>
                  <a:pt x="0" y="0"/>
                  <a:pt x="0" y="146"/>
                  <a:pt x="0" y="146"/>
                </a:cubicBezTo>
                <a:cubicBezTo>
                  <a:pt x="0" y="329"/>
                  <a:pt x="247" y="443"/>
                  <a:pt x="247" y="443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24" name="Gruppieren 723">
            <a:extLst>
              <a:ext uri="{FF2B5EF4-FFF2-40B4-BE49-F238E27FC236}">
                <a16:creationId xmlns:a16="http://schemas.microsoft.com/office/drawing/2014/main" id="{F0FBFD1E-BC64-41FF-8EA8-0F3EF8D76D2C}"/>
              </a:ext>
            </a:extLst>
          </p:cNvPr>
          <p:cNvGrpSpPr/>
          <p:nvPr userDrawn="1"/>
        </p:nvGrpSpPr>
        <p:grpSpPr>
          <a:xfrm>
            <a:off x="5756815" y="3413990"/>
            <a:ext cx="194823" cy="194823"/>
            <a:chOff x="8231693" y="4021003"/>
            <a:chExt cx="194823" cy="194823"/>
          </a:xfrm>
        </p:grpSpPr>
        <p:sp>
          <p:nvSpPr>
            <p:cNvPr id="574" name="Oval 62">
              <a:extLst>
                <a:ext uri="{FF2B5EF4-FFF2-40B4-BE49-F238E27FC236}">
                  <a16:creationId xmlns:a16="http://schemas.microsoft.com/office/drawing/2014/main" id="{0C9FED58-A9BB-4B07-9CE1-A2C5B3235C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31693" y="4021003"/>
              <a:ext cx="194823" cy="194823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5" name="Line 63">
              <a:extLst>
                <a:ext uri="{FF2B5EF4-FFF2-40B4-BE49-F238E27FC236}">
                  <a16:creationId xmlns:a16="http://schemas.microsoft.com/office/drawing/2014/main" id="{45D12B7D-447E-4228-A1EC-9E96A819358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8328676" y="4065632"/>
              <a:ext cx="0" cy="53212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6" name="Line 64">
              <a:extLst>
                <a:ext uri="{FF2B5EF4-FFF2-40B4-BE49-F238E27FC236}">
                  <a16:creationId xmlns:a16="http://schemas.microsoft.com/office/drawing/2014/main" id="{A07C98F8-7BA6-4934-9BC4-7E5452795D8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328676" y="4118844"/>
              <a:ext cx="33472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6" name="Gruppieren 725">
            <a:extLst>
              <a:ext uri="{FF2B5EF4-FFF2-40B4-BE49-F238E27FC236}">
                <a16:creationId xmlns:a16="http://schemas.microsoft.com/office/drawing/2014/main" id="{E12EA7E0-BCA3-4B32-AA7F-DEA314A257AA}"/>
              </a:ext>
            </a:extLst>
          </p:cNvPr>
          <p:cNvGrpSpPr/>
          <p:nvPr userDrawn="1"/>
        </p:nvGrpSpPr>
        <p:grpSpPr>
          <a:xfrm>
            <a:off x="6952779" y="3398527"/>
            <a:ext cx="170792" cy="169934"/>
            <a:chOff x="9121701" y="4033877"/>
            <a:chExt cx="170792" cy="169934"/>
          </a:xfrm>
        </p:grpSpPr>
        <p:sp>
          <p:nvSpPr>
            <p:cNvPr id="577" name="Oval 65">
              <a:extLst>
                <a:ext uri="{FF2B5EF4-FFF2-40B4-BE49-F238E27FC236}">
                  <a16:creationId xmlns:a16="http://schemas.microsoft.com/office/drawing/2014/main" id="{8A80D272-0136-4A95-91A2-E34A346A36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63755" y="4033877"/>
              <a:ext cx="85825" cy="84967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8" name="Freeform 66">
              <a:extLst>
                <a:ext uri="{FF2B5EF4-FFF2-40B4-BE49-F238E27FC236}">
                  <a16:creationId xmlns:a16="http://schemas.microsoft.com/office/drawing/2014/main" id="{872F9CA6-757A-4DFB-8909-961283177B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1701" y="4118844"/>
              <a:ext cx="170792" cy="84967"/>
            </a:xfrm>
            <a:custGeom>
              <a:avLst/>
              <a:gdLst>
                <a:gd name="T0" fmla="*/ 0 w 437"/>
                <a:gd name="T1" fmla="*/ 218 h 218"/>
                <a:gd name="T2" fmla="*/ 219 w 437"/>
                <a:gd name="T3" fmla="*/ 0 h 218"/>
                <a:gd name="T4" fmla="*/ 437 w 437"/>
                <a:gd name="T5" fmla="*/ 218 h 218"/>
                <a:gd name="T6" fmla="*/ 0 w 437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218">
                  <a:moveTo>
                    <a:pt x="0" y="218"/>
                  </a:moveTo>
                  <a:cubicBezTo>
                    <a:pt x="0" y="97"/>
                    <a:pt x="98" y="0"/>
                    <a:pt x="219" y="0"/>
                  </a:cubicBezTo>
                  <a:cubicBezTo>
                    <a:pt x="339" y="0"/>
                    <a:pt x="437" y="97"/>
                    <a:pt x="437" y="218"/>
                  </a:cubicBezTo>
                  <a:lnTo>
                    <a:pt x="0" y="218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79" name="Freeform 67">
            <a:extLst>
              <a:ext uri="{FF2B5EF4-FFF2-40B4-BE49-F238E27FC236}">
                <a16:creationId xmlns:a16="http://schemas.microsoft.com/office/drawing/2014/main" id="{98F8F45D-B3BB-4943-A842-A940E0079A32}"/>
              </a:ext>
            </a:extLst>
          </p:cNvPr>
          <p:cNvSpPr>
            <a:spLocks/>
          </p:cNvSpPr>
          <p:nvPr userDrawn="1"/>
        </p:nvSpPr>
        <p:spPr bwMode="auto">
          <a:xfrm>
            <a:off x="3945704" y="3465963"/>
            <a:ext cx="221429" cy="140753"/>
          </a:xfrm>
          <a:custGeom>
            <a:avLst/>
            <a:gdLst>
              <a:gd name="T0" fmla="*/ 463 w 567"/>
              <a:gd name="T1" fmla="*/ 152 h 360"/>
              <a:gd name="T2" fmla="*/ 461 w 567"/>
              <a:gd name="T3" fmla="*/ 152 h 360"/>
              <a:gd name="T4" fmla="*/ 283 w 567"/>
              <a:gd name="T5" fmla="*/ 0 h 360"/>
              <a:gd name="T6" fmla="*/ 106 w 567"/>
              <a:gd name="T7" fmla="*/ 152 h 360"/>
              <a:gd name="T8" fmla="*/ 104 w 567"/>
              <a:gd name="T9" fmla="*/ 152 h 360"/>
              <a:gd name="T10" fmla="*/ 0 w 567"/>
              <a:gd name="T11" fmla="*/ 256 h 360"/>
              <a:gd name="T12" fmla="*/ 104 w 567"/>
              <a:gd name="T13" fmla="*/ 360 h 360"/>
              <a:gd name="T14" fmla="*/ 463 w 567"/>
              <a:gd name="T15" fmla="*/ 360 h 360"/>
              <a:gd name="T16" fmla="*/ 567 w 567"/>
              <a:gd name="T17" fmla="*/ 256 h 360"/>
              <a:gd name="T18" fmla="*/ 463 w 567"/>
              <a:gd name="T19" fmla="*/ 15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7" h="360">
                <a:moveTo>
                  <a:pt x="463" y="152"/>
                </a:moveTo>
                <a:cubicBezTo>
                  <a:pt x="462" y="152"/>
                  <a:pt x="461" y="152"/>
                  <a:pt x="461" y="152"/>
                </a:cubicBezTo>
                <a:cubicBezTo>
                  <a:pt x="447" y="66"/>
                  <a:pt x="373" y="0"/>
                  <a:pt x="283" y="0"/>
                </a:cubicBezTo>
                <a:cubicBezTo>
                  <a:pt x="193" y="0"/>
                  <a:pt x="119" y="66"/>
                  <a:pt x="106" y="152"/>
                </a:cubicBezTo>
                <a:cubicBezTo>
                  <a:pt x="105" y="152"/>
                  <a:pt x="104" y="152"/>
                  <a:pt x="104" y="152"/>
                </a:cubicBezTo>
                <a:cubicBezTo>
                  <a:pt x="46" y="152"/>
                  <a:pt x="0" y="198"/>
                  <a:pt x="0" y="256"/>
                </a:cubicBezTo>
                <a:cubicBezTo>
                  <a:pt x="0" y="313"/>
                  <a:pt x="46" y="360"/>
                  <a:pt x="104" y="360"/>
                </a:cubicBezTo>
                <a:lnTo>
                  <a:pt x="463" y="360"/>
                </a:lnTo>
                <a:cubicBezTo>
                  <a:pt x="520" y="360"/>
                  <a:pt x="567" y="313"/>
                  <a:pt x="567" y="256"/>
                </a:cubicBezTo>
                <a:cubicBezTo>
                  <a:pt x="567" y="198"/>
                  <a:pt x="520" y="152"/>
                  <a:pt x="463" y="152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50" name="Gruppieren 749">
            <a:extLst>
              <a:ext uri="{FF2B5EF4-FFF2-40B4-BE49-F238E27FC236}">
                <a16:creationId xmlns:a16="http://schemas.microsoft.com/office/drawing/2014/main" id="{D10A7628-C8FA-40B4-885E-8E24310C2984}"/>
              </a:ext>
            </a:extLst>
          </p:cNvPr>
          <p:cNvGrpSpPr/>
          <p:nvPr userDrawn="1"/>
        </p:nvGrpSpPr>
        <p:grpSpPr>
          <a:xfrm>
            <a:off x="11002334" y="3895215"/>
            <a:ext cx="181091" cy="173367"/>
            <a:chOff x="9116551" y="5348718"/>
            <a:chExt cx="181091" cy="173367"/>
          </a:xfrm>
        </p:grpSpPr>
        <p:sp>
          <p:nvSpPr>
            <p:cNvPr id="566" name="Line 54">
              <a:extLst>
                <a:ext uri="{FF2B5EF4-FFF2-40B4-BE49-F238E27FC236}">
                  <a16:creationId xmlns:a16="http://schemas.microsoft.com/office/drawing/2014/main" id="{192DCC1B-C1F2-45AE-9D82-51C5C16FA98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9118268" y="5442268"/>
              <a:ext cx="54928" cy="46346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7" name="Line 55">
              <a:extLst>
                <a:ext uri="{FF2B5EF4-FFF2-40B4-BE49-F238E27FC236}">
                  <a16:creationId xmlns:a16="http://schemas.microsoft.com/office/drawing/2014/main" id="{F3D86ACA-318F-4BD9-8169-4718CF3650C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9173196" y="5442268"/>
              <a:ext cx="54928" cy="45487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8" name="Line 56">
              <a:extLst>
                <a:ext uri="{FF2B5EF4-FFF2-40B4-BE49-F238E27FC236}">
                  <a16:creationId xmlns:a16="http://schemas.microsoft.com/office/drawing/2014/main" id="{10590AB4-7A62-4A98-92B2-9DAA282142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9228124" y="5461149"/>
              <a:ext cx="30897" cy="26606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9" name="Line 57">
              <a:extLst>
                <a:ext uri="{FF2B5EF4-FFF2-40B4-BE49-F238E27FC236}">
                  <a16:creationId xmlns:a16="http://schemas.microsoft.com/office/drawing/2014/main" id="{A9C5C51D-165C-4BE2-A932-BDBF8195344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9259021" y="5461149"/>
              <a:ext cx="37763" cy="30897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0" name="Oval 58">
              <a:extLst>
                <a:ext uri="{FF2B5EF4-FFF2-40B4-BE49-F238E27FC236}">
                  <a16:creationId xmlns:a16="http://schemas.microsoft.com/office/drawing/2014/main" id="{23FE47E2-3C05-44D2-B203-0F9661864C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14392" y="5383907"/>
              <a:ext cx="49779" cy="49779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0" name="Freeform 68">
              <a:extLst>
                <a:ext uri="{FF2B5EF4-FFF2-40B4-BE49-F238E27FC236}">
                  <a16:creationId xmlns:a16="http://schemas.microsoft.com/office/drawing/2014/main" id="{FAF719B9-3948-4F1D-B536-8B8B07E193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6551" y="5348718"/>
              <a:ext cx="181091" cy="173367"/>
            </a:xfrm>
            <a:custGeom>
              <a:avLst/>
              <a:gdLst>
                <a:gd name="T0" fmla="*/ 464 w 464"/>
                <a:gd name="T1" fmla="*/ 355 h 444"/>
                <a:gd name="T2" fmla="*/ 375 w 464"/>
                <a:gd name="T3" fmla="*/ 444 h 444"/>
                <a:gd name="T4" fmla="*/ 89 w 464"/>
                <a:gd name="T5" fmla="*/ 444 h 444"/>
                <a:gd name="T6" fmla="*/ 0 w 464"/>
                <a:gd name="T7" fmla="*/ 355 h 444"/>
                <a:gd name="T8" fmla="*/ 0 w 464"/>
                <a:gd name="T9" fmla="*/ 89 h 444"/>
                <a:gd name="T10" fmla="*/ 89 w 464"/>
                <a:gd name="T11" fmla="*/ 0 h 444"/>
                <a:gd name="T12" fmla="*/ 375 w 464"/>
                <a:gd name="T13" fmla="*/ 0 h 444"/>
                <a:gd name="T14" fmla="*/ 464 w 464"/>
                <a:gd name="T15" fmla="*/ 89 h 444"/>
                <a:gd name="T16" fmla="*/ 464 w 464"/>
                <a:gd name="T17" fmla="*/ 35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444">
                  <a:moveTo>
                    <a:pt x="464" y="355"/>
                  </a:moveTo>
                  <a:cubicBezTo>
                    <a:pt x="464" y="404"/>
                    <a:pt x="424" y="444"/>
                    <a:pt x="375" y="444"/>
                  </a:cubicBezTo>
                  <a:lnTo>
                    <a:pt x="89" y="444"/>
                  </a:lnTo>
                  <a:cubicBezTo>
                    <a:pt x="40" y="444"/>
                    <a:pt x="0" y="404"/>
                    <a:pt x="0" y="355"/>
                  </a:cubicBezTo>
                  <a:lnTo>
                    <a:pt x="0" y="89"/>
                  </a:lnTo>
                  <a:cubicBezTo>
                    <a:pt x="0" y="40"/>
                    <a:pt x="40" y="0"/>
                    <a:pt x="89" y="0"/>
                  </a:cubicBezTo>
                  <a:lnTo>
                    <a:pt x="375" y="0"/>
                  </a:lnTo>
                  <a:cubicBezTo>
                    <a:pt x="424" y="0"/>
                    <a:pt x="464" y="40"/>
                    <a:pt x="464" y="89"/>
                  </a:cubicBezTo>
                  <a:lnTo>
                    <a:pt x="464" y="355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9" name="Gruppieren 738">
            <a:extLst>
              <a:ext uri="{FF2B5EF4-FFF2-40B4-BE49-F238E27FC236}">
                <a16:creationId xmlns:a16="http://schemas.microsoft.com/office/drawing/2014/main" id="{7B559D25-693A-4B93-987F-03DA92369E6A}"/>
              </a:ext>
            </a:extLst>
          </p:cNvPr>
          <p:cNvGrpSpPr/>
          <p:nvPr userDrawn="1"/>
        </p:nvGrpSpPr>
        <p:grpSpPr>
          <a:xfrm>
            <a:off x="2136164" y="3927547"/>
            <a:ext cx="193965" cy="192249"/>
            <a:chOff x="10433968" y="4452703"/>
            <a:chExt cx="193965" cy="192249"/>
          </a:xfrm>
        </p:grpSpPr>
        <p:sp>
          <p:nvSpPr>
            <p:cNvPr id="581" name="Oval 69">
              <a:extLst>
                <a:ext uri="{FF2B5EF4-FFF2-40B4-BE49-F238E27FC236}">
                  <a16:creationId xmlns:a16="http://schemas.microsoft.com/office/drawing/2014/main" id="{F1C72EDD-300F-4166-A192-A6BE00CAD2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50690" y="4452703"/>
              <a:ext cx="77243" cy="76384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4" name="Freeform 72">
              <a:extLst>
                <a:ext uri="{FF2B5EF4-FFF2-40B4-BE49-F238E27FC236}">
                  <a16:creationId xmlns:a16="http://schemas.microsoft.com/office/drawing/2014/main" id="{7BE48115-6107-4CD3-BCEB-BBC17BA73B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33968" y="4471585"/>
              <a:ext cx="181091" cy="173367"/>
            </a:xfrm>
            <a:custGeom>
              <a:avLst/>
              <a:gdLst>
                <a:gd name="T0" fmla="*/ 463 w 463"/>
                <a:gd name="T1" fmla="*/ 222 h 443"/>
                <a:gd name="T2" fmla="*/ 463 w 463"/>
                <a:gd name="T3" fmla="*/ 355 h 443"/>
                <a:gd name="T4" fmla="*/ 375 w 463"/>
                <a:gd name="T5" fmla="*/ 443 h 443"/>
                <a:gd name="T6" fmla="*/ 89 w 463"/>
                <a:gd name="T7" fmla="*/ 443 h 443"/>
                <a:gd name="T8" fmla="*/ 0 w 463"/>
                <a:gd name="T9" fmla="*/ 355 h 443"/>
                <a:gd name="T10" fmla="*/ 0 w 463"/>
                <a:gd name="T11" fmla="*/ 88 h 443"/>
                <a:gd name="T12" fmla="*/ 89 w 463"/>
                <a:gd name="T13" fmla="*/ 0 h 443"/>
                <a:gd name="T14" fmla="*/ 232 w 463"/>
                <a:gd name="T15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443">
                  <a:moveTo>
                    <a:pt x="463" y="222"/>
                  </a:moveTo>
                  <a:lnTo>
                    <a:pt x="463" y="355"/>
                  </a:lnTo>
                  <a:cubicBezTo>
                    <a:pt x="463" y="404"/>
                    <a:pt x="424" y="443"/>
                    <a:pt x="375" y="443"/>
                  </a:cubicBezTo>
                  <a:lnTo>
                    <a:pt x="89" y="443"/>
                  </a:lnTo>
                  <a:cubicBezTo>
                    <a:pt x="39" y="443"/>
                    <a:pt x="0" y="404"/>
                    <a:pt x="0" y="355"/>
                  </a:cubicBezTo>
                  <a:lnTo>
                    <a:pt x="0" y="88"/>
                  </a:lnTo>
                  <a:cubicBezTo>
                    <a:pt x="0" y="39"/>
                    <a:pt x="39" y="0"/>
                    <a:pt x="89" y="0"/>
                  </a:cubicBezTo>
                  <a:lnTo>
                    <a:pt x="232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0" name="Gruppieren 739">
            <a:extLst>
              <a:ext uri="{FF2B5EF4-FFF2-40B4-BE49-F238E27FC236}">
                <a16:creationId xmlns:a16="http://schemas.microsoft.com/office/drawing/2014/main" id="{2D87C17C-D434-480A-89DD-762E08E1FC8F}"/>
              </a:ext>
            </a:extLst>
          </p:cNvPr>
          <p:cNvGrpSpPr/>
          <p:nvPr userDrawn="1"/>
        </p:nvGrpSpPr>
        <p:grpSpPr>
          <a:xfrm>
            <a:off x="2731575" y="3932356"/>
            <a:ext cx="191390" cy="182808"/>
            <a:chOff x="10856228" y="4462144"/>
            <a:chExt cx="191390" cy="182808"/>
          </a:xfrm>
        </p:grpSpPr>
        <p:sp>
          <p:nvSpPr>
            <p:cNvPr id="582" name="Oval 70">
              <a:extLst>
                <a:ext uri="{FF2B5EF4-FFF2-40B4-BE49-F238E27FC236}">
                  <a16:creationId xmlns:a16="http://schemas.microsoft.com/office/drawing/2014/main" id="{793B1940-5039-40D7-A882-85103286D1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93133" y="4523938"/>
              <a:ext cx="58361" cy="58361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3" name="Freeform 71">
              <a:extLst>
                <a:ext uri="{FF2B5EF4-FFF2-40B4-BE49-F238E27FC236}">
                  <a16:creationId xmlns:a16="http://schemas.microsoft.com/office/drawing/2014/main" id="{3FE99758-5889-41D9-8572-AAF3D8A51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2313" y="4523938"/>
              <a:ext cx="88400" cy="58361"/>
            </a:xfrm>
            <a:custGeom>
              <a:avLst/>
              <a:gdLst>
                <a:gd name="T0" fmla="*/ 0 w 225"/>
                <a:gd name="T1" fmla="*/ 0 h 150"/>
                <a:gd name="T2" fmla="*/ 150 w 225"/>
                <a:gd name="T3" fmla="*/ 0 h 150"/>
                <a:gd name="T4" fmla="*/ 225 w 225"/>
                <a:gd name="T5" fmla="*/ 75 h 150"/>
                <a:gd name="T6" fmla="*/ 150 w 225"/>
                <a:gd name="T7" fmla="*/ 150 h 150"/>
                <a:gd name="T8" fmla="*/ 0 w 22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50">
                  <a:moveTo>
                    <a:pt x="0" y="0"/>
                  </a:moveTo>
                  <a:lnTo>
                    <a:pt x="150" y="0"/>
                  </a:lnTo>
                  <a:cubicBezTo>
                    <a:pt x="191" y="0"/>
                    <a:pt x="225" y="34"/>
                    <a:pt x="225" y="75"/>
                  </a:cubicBezTo>
                  <a:cubicBezTo>
                    <a:pt x="225" y="116"/>
                    <a:pt x="191" y="150"/>
                    <a:pt x="150" y="150"/>
                  </a:cubicBezTo>
                  <a:lnTo>
                    <a:pt x="0" y="15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6" name="Freeform 74">
              <a:extLst>
                <a:ext uri="{FF2B5EF4-FFF2-40B4-BE49-F238E27FC236}">
                  <a16:creationId xmlns:a16="http://schemas.microsoft.com/office/drawing/2014/main" id="{0D56FB98-7E38-4975-86F7-206F71C021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6228" y="4462144"/>
              <a:ext cx="191390" cy="182808"/>
            </a:xfrm>
            <a:custGeom>
              <a:avLst/>
              <a:gdLst>
                <a:gd name="T0" fmla="*/ 490 w 490"/>
                <a:gd name="T1" fmla="*/ 375 h 468"/>
                <a:gd name="T2" fmla="*/ 396 w 490"/>
                <a:gd name="T3" fmla="*/ 468 h 468"/>
                <a:gd name="T4" fmla="*/ 94 w 490"/>
                <a:gd name="T5" fmla="*/ 468 h 468"/>
                <a:gd name="T6" fmla="*/ 0 w 490"/>
                <a:gd name="T7" fmla="*/ 375 h 468"/>
                <a:gd name="T8" fmla="*/ 0 w 490"/>
                <a:gd name="T9" fmla="*/ 93 h 468"/>
                <a:gd name="T10" fmla="*/ 94 w 490"/>
                <a:gd name="T11" fmla="*/ 0 h 468"/>
                <a:gd name="T12" fmla="*/ 396 w 490"/>
                <a:gd name="T13" fmla="*/ 0 h 468"/>
                <a:gd name="T14" fmla="*/ 490 w 490"/>
                <a:gd name="T15" fmla="*/ 93 h 468"/>
                <a:gd name="T16" fmla="*/ 490 w 490"/>
                <a:gd name="T17" fmla="*/ 375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0" h="468">
                  <a:moveTo>
                    <a:pt x="490" y="375"/>
                  </a:moveTo>
                  <a:cubicBezTo>
                    <a:pt x="490" y="426"/>
                    <a:pt x="448" y="468"/>
                    <a:pt x="396" y="468"/>
                  </a:cubicBezTo>
                  <a:lnTo>
                    <a:pt x="94" y="468"/>
                  </a:lnTo>
                  <a:cubicBezTo>
                    <a:pt x="42" y="468"/>
                    <a:pt x="0" y="426"/>
                    <a:pt x="0" y="375"/>
                  </a:cubicBezTo>
                  <a:lnTo>
                    <a:pt x="0" y="93"/>
                  </a:lnTo>
                  <a:cubicBezTo>
                    <a:pt x="0" y="42"/>
                    <a:pt x="42" y="0"/>
                    <a:pt x="94" y="0"/>
                  </a:cubicBezTo>
                  <a:lnTo>
                    <a:pt x="396" y="0"/>
                  </a:lnTo>
                  <a:cubicBezTo>
                    <a:pt x="448" y="0"/>
                    <a:pt x="490" y="42"/>
                    <a:pt x="490" y="93"/>
                  </a:cubicBezTo>
                  <a:lnTo>
                    <a:pt x="490" y="375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0" name="Gruppieren 729">
            <a:extLst>
              <a:ext uri="{FF2B5EF4-FFF2-40B4-BE49-F238E27FC236}">
                <a16:creationId xmlns:a16="http://schemas.microsoft.com/office/drawing/2014/main" id="{36DFFDDA-0258-482B-A48B-DE3C5953A78D}"/>
              </a:ext>
            </a:extLst>
          </p:cNvPr>
          <p:cNvGrpSpPr/>
          <p:nvPr userDrawn="1"/>
        </p:nvGrpSpPr>
        <p:grpSpPr>
          <a:xfrm>
            <a:off x="8699521" y="3437077"/>
            <a:ext cx="181091" cy="173367"/>
            <a:chOff x="10433968" y="4033018"/>
            <a:chExt cx="181091" cy="173367"/>
          </a:xfrm>
        </p:grpSpPr>
        <p:sp>
          <p:nvSpPr>
            <p:cNvPr id="585" name="Freeform 73">
              <a:extLst>
                <a:ext uri="{FF2B5EF4-FFF2-40B4-BE49-F238E27FC236}">
                  <a16:creationId xmlns:a16="http://schemas.microsoft.com/office/drawing/2014/main" id="{D452C118-DE2A-47D4-ABE6-8DD3F57090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33968" y="4033018"/>
              <a:ext cx="181091" cy="173367"/>
            </a:xfrm>
            <a:custGeom>
              <a:avLst/>
              <a:gdLst>
                <a:gd name="T0" fmla="*/ 463 w 463"/>
                <a:gd name="T1" fmla="*/ 355 h 444"/>
                <a:gd name="T2" fmla="*/ 375 w 463"/>
                <a:gd name="T3" fmla="*/ 444 h 444"/>
                <a:gd name="T4" fmla="*/ 88 w 463"/>
                <a:gd name="T5" fmla="*/ 444 h 444"/>
                <a:gd name="T6" fmla="*/ 0 w 463"/>
                <a:gd name="T7" fmla="*/ 355 h 444"/>
                <a:gd name="T8" fmla="*/ 0 w 463"/>
                <a:gd name="T9" fmla="*/ 89 h 444"/>
                <a:gd name="T10" fmla="*/ 88 w 463"/>
                <a:gd name="T11" fmla="*/ 0 h 444"/>
                <a:gd name="T12" fmla="*/ 375 w 463"/>
                <a:gd name="T13" fmla="*/ 0 h 444"/>
                <a:gd name="T14" fmla="*/ 463 w 463"/>
                <a:gd name="T15" fmla="*/ 89 h 444"/>
                <a:gd name="T16" fmla="*/ 463 w 463"/>
                <a:gd name="T17" fmla="*/ 355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444">
                  <a:moveTo>
                    <a:pt x="463" y="355"/>
                  </a:moveTo>
                  <a:cubicBezTo>
                    <a:pt x="463" y="404"/>
                    <a:pt x="424" y="444"/>
                    <a:pt x="375" y="444"/>
                  </a:cubicBezTo>
                  <a:lnTo>
                    <a:pt x="88" y="444"/>
                  </a:lnTo>
                  <a:cubicBezTo>
                    <a:pt x="39" y="444"/>
                    <a:pt x="0" y="404"/>
                    <a:pt x="0" y="355"/>
                  </a:cubicBezTo>
                  <a:lnTo>
                    <a:pt x="0" y="89"/>
                  </a:lnTo>
                  <a:cubicBezTo>
                    <a:pt x="0" y="40"/>
                    <a:pt x="39" y="0"/>
                    <a:pt x="88" y="0"/>
                  </a:cubicBezTo>
                  <a:lnTo>
                    <a:pt x="375" y="0"/>
                  </a:lnTo>
                  <a:cubicBezTo>
                    <a:pt x="424" y="0"/>
                    <a:pt x="463" y="40"/>
                    <a:pt x="463" y="89"/>
                  </a:cubicBezTo>
                  <a:lnTo>
                    <a:pt x="463" y="355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7" name="Line 75">
              <a:extLst>
                <a:ext uri="{FF2B5EF4-FFF2-40B4-BE49-F238E27FC236}">
                  <a16:creationId xmlns:a16="http://schemas.microsoft.com/office/drawing/2014/main" id="{A75A0AD3-910A-49CC-A741-090C8FA9A6D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475164" y="4033018"/>
              <a:ext cx="0" cy="173367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8" name="Line 76">
              <a:extLst>
                <a:ext uri="{FF2B5EF4-FFF2-40B4-BE49-F238E27FC236}">
                  <a16:creationId xmlns:a16="http://schemas.microsoft.com/office/drawing/2014/main" id="{6D3D99B9-FF9E-4B4E-ABFF-86FCD403164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573863" y="4033018"/>
              <a:ext cx="0" cy="173367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9" name="Rectangle 77">
              <a:extLst>
                <a:ext uri="{FF2B5EF4-FFF2-40B4-BE49-F238E27FC236}">
                  <a16:creationId xmlns:a16="http://schemas.microsoft.com/office/drawing/2014/main" id="{54057075-5CA1-42D0-8673-56887BC334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33968" y="4075931"/>
              <a:ext cx="41196" cy="43771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0" name="Rectangle 78">
              <a:extLst>
                <a:ext uri="{FF2B5EF4-FFF2-40B4-BE49-F238E27FC236}">
                  <a16:creationId xmlns:a16="http://schemas.microsoft.com/office/drawing/2014/main" id="{C1E4D48A-F7A8-4E20-BCA5-C6262C906D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33968" y="4119702"/>
              <a:ext cx="41196" cy="42913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1" name="Line 79">
              <a:extLst>
                <a:ext uri="{FF2B5EF4-FFF2-40B4-BE49-F238E27FC236}">
                  <a16:creationId xmlns:a16="http://schemas.microsoft.com/office/drawing/2014/main" id="{ED9B6469-98A7-45FD-A6B3-4B0D524111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433968" y="4162614"/>
              <a:ext cx="41196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2" name="Rectangle 80">
              <a:extLst>
                <a:ext uri="{FF2B5EF4-FFF2-40B4-BE49-F238E27FC236}">
                  <a16:creationId xmlns:a16="http://schemas.microsoft.com/office/drawing/2014/main" id="{0EEEEE28-5969-4B6F-AF95-8317775A85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73863" y="4075931"/>
              <a:ext cx="41196" cy="43771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3" name="Rectangle 81">
              <a:extLst>
                <a:ext uri="{FF2B5EF4-FFF2-40B4-BE49-F238E27FC236}">
                  <a16:creationId xmlns:a16="http://schemas.microsoft.com/office/drawing/2014/main" id="{C78C6D80-C620-403D-B0FE-885F349AC2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73863" y="4119702"/>
              <a:ext cx="41196" cy="42913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4" name="Line 82">
              <a:extLst>
                <a:ext uri="{FF2B5EF4-FFF2-40B4-BE49-F238E27FC236}">
                  <a16:creationId xmlns:a16="http://schemas.microsoft.com/office/drawing/2014/main" id="{81EBE9EE-C78D-4EAC-9238-E8F0997E738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573863" y="4162614"/>
              <a:ext cx="41196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95" name="Freeform 83">
            <a:extLst>
              <a:ext uri="{FF2B5EF4-FFF2-40B4-BE49-F238E27FC236}">
                <a16:creationId xmlns:a16="http://schemas.microsoft.com/office/drawing/2014/main" id="{312B3A8B-1DBE-4857-BE28-F93258D87B02}"/>
              </a:ext>
            </a:extLst>
          </p:cNvPr>
          <p:cNvSpPr>
            <a:spLocks/>
          </p:cNvSpPr>
          <p:nvPr userDrawn="1"/>
        </p:nvSpPr>
        <p:spPr bwMode="auto">
          <a:xfrm>
            <a:off x="4795064" y="4383464"/>
            <a:ext cx="169934" cy="196540"/>
          </a:xfrm>
          <a:custGeom>
            <a:avLst/>
            <a:gdLst>
              <a:gd name="T0" fmla="*/ 217 w 435"/>
              <a:gd name="T1" fmla="*/ 504 h 504"/>
              <a:gd name="T2" fmla="*/ 435 w 435"/>
              <a:gd name="T3" fmla="*/ 106 h 504"/>
              <a:gd name="T4" fmla="*/ 217 w 435"/>
              <a:gd name="T5" fmla="*/ 0 h 504"/>
              <a:gd name="T6" fmla="*/ 0 w 435"/>
              <a:gd name="T7" fmla="*/ 106 h 504"/>
              <a:gd name="T8" fmla="*/ 217 w 435"/>
              <a:gd name="T9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" h="504">
                <a:moveTo>
                  <a:pt x="217" y="504"/>
                </a:moveTo>
                <a:cubicBezTo>
                  <a:pt x="217" y="504"/>
                  <a:pt x="435" y="447"/>
                  <a:pt x="435" y="106"/>
                </a:cubicBezTo>
                <a:cubicBezTo>
                  <a:pt x="435" y="106"/>
                  <a:pt x="297" y="96"/>
                  <a:pt x="217" y="0"/>
                </a:cubicBezTo>
                <a:cubicBezTo>
                  <a:pt x="138" y="96"/>
                  <a:pt x="0" y="106"/>
                  <a:pt x="0" y="106"/>
                </a:cubicBezTo>
                <a:cubicBezTo>
                  <a:pt x="0" y="447"/>
                  <a:pt x="217" y="504"/>
                  <a:pt x="217" y="504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53" name="Gruppieren 752">
            <a:extLst>
              <a:ext uri="{FF2B5EF4-FFF2-40B4-BE49-F238E27FC236}">
                <a16:creationId xmlns:a16="http://schemas.microsoft.com/office/drawing/2014/main" id="{2068DC63-55D7-43B7-B248-3FC3E490DA66}"/>
              </a:ext>
            </a:extLst>
          </p:cNvPr>
          <p:cNvGrpSpPr/>
          <p:nvPr userDrawn="1"/>
        </p:nvGrpSpPr>
        <p:grpSpPr>
          <a:xfrm>
            <a:off x="1476004" y="4463418"/>
            <a:ext cx="193965" cy="194823"/>
            <a:chOff x="10428818" y="5338419"/>
            <a:chExt cx="193965" cy="194823"/>
          </a:xfrm>
        </p:grpSpPr>
        <p:sp>
          <p:nvSpPr>
            <p:cNvPr id="596" name="Freeform 84">
              <a:extLst>
                <a:ext uri="{FF2B5EF4-FFF2-40B4-BE49-F238E27FC236}">
                  <a16:creationId xmlns:a16="http://schemas.microsoft.com/office/drawing/2014/main" id="{6D1DEA82-C53C-4E95-AC39-C29ECC905D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28818" y="5338419"/>
              <a:ext cx="132171" cy="133029"/>
            </a:xfrm>
            <a:custGeom>
              <a:avLst/>
              <a:gdLst>
                <a:gd name="T0" fmla="*/ 104 w 339"/>
                <a:gd name="T1" fmla="*/ 13 h 340"/>
                <a:gd name="T2" fmla="*/ 215 w 339"/>
                <a:gd name="T3" fmla="*/ 124 h 340"/>
                <a:gd name="T4" fmla="*/ 124 w 339"/>
                <a:gd name="T5" fmla="*/ 215 h 340"/>
                <a:gd name="T6" fmla="*/ 13 w 339"/>
                <a:gd name="T7" fmla="*/ 104 h 340"/>
                <a:gd name="T8" fmla="*/ 13 w 339"/>
                <a:gd name="T9" fmla="*/ 104 h 340"/>
                <a:gd name="T10" fmla="*/ 0 w 339"/>
                <a:gd name="T11" fmla="*/ 170 h 340"/>
                <a:gd name="T12" fmla="*/ 170 w 339"/>
                <a:gd name="T13" fmla="*/ 340 h 340"/>
                <a:gd name="T14" fmla="*/ 339 w 339"/>
                <a:gd name="T15" fmla="*/ 170 h 340"/>
                <a:gd name="T16" fmla="*/ 170 w 339"/>
                <a:gd name="T17" fmla="*/ 0 h 340"/>
                <a:gd name="T18" fmla="*/ 103 w 339"/>
                <a:gd name="T19" fmla="*/ 14 h 340"/>
                <a:gd name="T20" fmla="*/ 104 w 339"/>
                <a:gd name="T21" fmla="*/ 1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9" h="340">
                  <a:moveTo>
                    <a:pt x="104" y="13"/>
                  </a:moveTo>
                  <a:lnTo>
                    <a:pt x="215" y="124"/>
                  </a:lnTo>
                  <a:lnTo>
                    <a:pt x="124" y="215"/>
                  </a:lnTo>
                  <a:lnTo>
                    <a:pt x="13" y="104"/>
                  </a:lnTo>
                  <a:lnTo>
                    <a:pt x="13" y="104"/>
                  </a:lnTo>
                  <a:cubicBezTo>
                    <a:pt x="5" y="125"/>
                    <a:pt x="0" y="147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3" y="340"/>
                    <a:pt x="339" y="264"/>
                    <a:pt x="339" y="170"/>
                  </a:cubicBezTo>
                  <a:cubicBezTo>
                    <a:pt x="339" y="76"/>
                    <a:pt x="263" y="0"/>
                    <a:pt x="170" y="0"/>
                  </a:cubicBezTo>
                  <a:cubicBezTo>
                    <a:pt x="146" y="0"/>
                    <a:pt x="124" y="5"/>
                    <a:pt x="103" y="14"/>
                  </a:cubicBezTo>
                  <a:lnTo>
                    <a:pt x="104" y="13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7" name="Freeform 85">
              <a:extLst>
                <a:ext uri="{FF2B5EF4-FFF2-40B4-BE49-F238E27FC236}">
                  <a16:creationId xmlns:a16="http://schemas.microsoft.com/office/drawing/2014/main" id="{4F41E5A1-2341-4A3F-96D4-33EA4B4742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24084" y="5433685"/>
              <a:ext cx="98699" cy="99557"/>
            </a:xfrm>
            <a:custGeom>
              <a:avLst/>
              <a:gdLst>
                <a:gd name="T0" fmla="*/ 0 w 253"/>
                <a:gd name="T1" fmla="*/ 79 h 253"/>
                <a:gd name="T2" fmla="*/ 152 w 253"/>
                <a:gd name="T3" fmla="*/ 231 h 253"/>
                <a:gd name="T4" fmla="*/ 231 w 253"/>
                <a:gd name="T5" fmla="*/ 231 h 253"/>
                <a:gd name="T6" fmla="*/ 231 w 253"/>
                <a:gd name="T7" fmla="*/ 153 h 253"/>
                <a:gd name="T8" fmla="*/ 231 w 253"/>
                <a:gd name="T9" fmla="*/ 153 h 253"/>
                <a:gd name="T10" fmla="*/ 78 w 25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53">
                  <a:moveTo>
                    <a:pt x="0" y="79"/>
                  </a:moveTo>
                  <a:lnTo>
                    <a:pt x="152" y="231"/>
                  </a:lnTo>
                  <a:cubicBezTo>
                    <a:pt x="174" y="253"/>
                    <a:pt x="209" y="253"/>
                    <a:pt x="231" y="231"/>
                  </a:cubicBezTo>
                  <a:cubicBezTo>
                    <a:pt x="253" y="210"/>
                    <a:pt x="253" y="175"/>
                    <a:pt x="231" y="153"/>
                  </a:cubicBezTo>
                  <a:lnTo>
                    <a:pt x="231" y="153"/>
                  </a:lnTo>
                  <a:lnTo>
                    <a:pt x="78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4" name="Gruppieren 733">
            <a:extLst>
              <a:ext uri="{FF2B5EF4-FFF2-40B4-BE49-F238E27FC236}">
                <a16:creationId xmlns:a16="http://schemas.microsoft.com/office/drawing/2014/main" id="{FB4A3E8E-61CA-49E2-BA1B-2ED8286F0D23}"/>
              </a:ext>
            </a:extLst>
          </p:cNvPr>
          <p:cNvGrpSpPr/>
          <p:nvPr userDrawn="1"/>
        </p:nvGrpSpPr>
        <p:grpSpPr>
          <a:xfrm>
            <a:off x="11025364" y="3412377"/>
            <a:ext cx="163926" cy="183666"/>
            <a:chOff x="8247142" y="4461286"/>
            <a:chExt cx="163926" cy="183666"/>
          </a:xfrm>
        </p:grpSpPr>
        <p:sp>
          <p:nvSpPr>
            <p:cNvPr id="598" name="Line 86">
              <a:extLst>
                <a:ext uri="{FF2B5EF4-FFF2-40B4-BE49-F238E27FC236}">
                  <a16:creationId xmlns:a16="http://schemas.microsoft.com/office/drawing/2014/main" id="{BABD38B4-6FB9-4B76-8694-5AF350FC569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279755" y="4499907"/>
              <a:ext cx="98699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9" name="Line 87">
              <a:extLst>
                <a:ext uri="{FF2B5EF4-FFF2-40B4-BE49-F238E27FC236}">
                  <a16:creationId xmlns:a16="http://schemas.microsoft.com/office/drawing/2014/main" id="{397AF5B7-5E16-4A87-B192-72678ADCF213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279755" y="4529088"/>
              <a:ext cx="46346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0" name="Freeform 88">
              <a:extLst>
                <a:ext uri="{FF2B5EF4-FFF2-40B4-BE49-F238E27FC236}">
                  <a16:creationId xmlns:a16="http://schemas.microsoft.com/office/drawing/2014/main" id="{CCE257B1-BE41-49C5-B6DA-0985790FD1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47142" y="4461286"/>
              <a:ext cx="163926" cy="183666"/>
            </a:xfrm>
            <a:custGeom>
              <a:avLst/>
              <a:gdLst>
                <a:gd name="T0" fmla="*/ 78 w 419"/>
                <a:gd name="T1" fmla="*/ 470 h 470"/>
                <a:gd name="T2" fmla="*/ 0 w 419"/>
                <a:gd name="T3" fmla="*/ 391 h 470"/>
                <a:gd name="T4" fmla="*/ 0 w 419"/>
                <a:gd name="T5" fmla="*/ 78 h 470"/>
                <a:gd name="T6" fmla="*/ 78 w 419"/>
                <a:gd name="T7" fmla="*/ 0 h 470"/>
                <a:gd name="T8" fmla="*/ 419 w 419"/>
                <a:gd name="T9" fmla="*/ 0 h 470"/>
                <a:gd name="T10" fmla="*/ 419 w 419"/>
                <a:gd name="T11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470">
                  <a:moveTo>
                    <a:pt x="78" y="470"/>
                  </a:moveTo>
                  <a:cubicBezTo>
                    <a:pt x="35" y="470"/>
                    <a:pt x="0" y="435"/>
                    <a:pt x="0" y="391"/>
                  </a:cubicBezTo>
                  <a:lnTo>
                    <a:pt x="0" y="78"/>
                  </a:lnTo>
                  <a:cubicBezTo>
                    <a:pt x="0" y="35"/>
                    <a:pt x="35" y="0"/>
                    <a:pt x="78" y="0"/>
                  </a:cubicBezTo>
                  <a:lnTo>
                    <a:pt x="419" y="0"/>
                  </a:lnTo>
                  <a:lnTo>
                    <a:pt x="419" y="47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1" name="Freeform 89">
              <a:extLst>
                <a:ext uri="{FF2B5EF4-FFF2-40B4-BE49-F238E27FC236}">
                  <a16:creationId xmlns:a16="http://schemas.microsoft.com/office/drawing/2014/main" id="{5C9F1D6F-EB9B-4C9F-AA49-D64A8B9C90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47142" y="4583158"/>
              <a:ext cx="163926" cy="30897"/>
            </a:xfrm>
            <a:custGeom>
              <a:avLst/>
              <a:gdLst>
                <a:gd name="T0" fmla="*/ 0 w 419"/>
                <a:gd name="T1" fmla="*/ 78 h 78"/>
                <a:gd name="T2" fmla="*/ 78 w 419"/>
                <a:gd name="T3" fmla="*/ 0 h 78"/>
                <a:gd name="T4" fmla="*/ 419 w 419"/>
                <a:gd name="T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9" h="78">
                  <a:moveTo>
                    <a:pt x="0" y="78"/>
                  </a:moveTo>
                  <a:cubicBezTo>
                    <a:pt x="0" y="35"/>
                    <a:pt x="35" y="0"/>
                    <a:pt x="78" y="0"/>
                  </a:cubicBezTo>
                  <a:lnTo>
                    <a:pt x="419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2" name="Line 90">
              <a:extLst>
                <a:ext uri="{FF2B5EF4-FFF2-40B4-BE49-F238E27FC236}">
                  <a16:creationId xmlns:a16="http://schemas.microsoft.com/office/drawing/2014/main" id="{58F8D418-3283-4921-AE94-02A41E40F94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278039" y="4644952"/>
              <a:ext cx="133029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8" name="Gruppieren 757">
            <a:extLst>
              <a:ext uri="{FF2B5EF4-FFF2-40B4-BE49-F238E27FC236}">
                <a16:creationId xmlns:a16="http://schemas.microsoft.com/office/drawing/2014/main" id="{9B6DCFA8-7ECC-4A8D-89EA-BA0D5CA51820}"/>
              </a:ext>
            </a:extLst>
          </p:cNvPr>
          <p:cNvGrpSpPr/>
          <p:nvPr userDrawn="1"/>
        </p:nvGrpSpPr>
        <p:grpSpPr>
          <a:xfrm>
            <a:off x="7226427" y="4394777"/>
            <a:ext cx="187099" cy="187099"/>
            <a:chOff x="9553401" y="5780419"/>
            <a:chExt cx="187099" cy="187099"/>
          </a:xfrm>
        </p:grpSpPr>
        <p:sp>
          <p:nvSpPr>
            <p:cNvPr id="603" name="Oval 91">
              <a:extLst>
                <a:ext uri="{FF2B5EF4-FFF2-40B4-BE49-F238E27FC236}">
                  <a16:creationId xmlns:a16="http://schemas.microsoft.com/office/drawing/2014/main" id="{97EF0B1C-0301-4CE9-975C-90302C646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04038" y="5831914"/>
              <a:ext cx="84109" cy="84109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4" name="Freeform 92">
              <a:extLst>
                <a:ext uri="{FF2B5EF4-FFF2-40B4-BE49-F238E27FC236}">
                  <a16:creationId xmlns:a16="http://schemas.microsoft.com/office/drawing/2014/main" id="{C4CE0D76-8341-41CA-AB61-4F77A1B20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53401" y="5780419"/>
              <a:ext cx="187099" cy="187099"/>
            </a:xfrm>
            <a:custGeom>
              <a:avLst/>
              <a:gdLst>
                <a:gd name="T0" fmla="*/ 347 w 479"/>
                <a:gd name="T1" fmla="*/ 479 h 479"/>
                <a:gd name="T2" fmla="*/ 239 w 479"/>
                <a:gd name="T3" fmla="*/ 479 h 479"/>
                <a:gd name="T4" fmla="*/ 0 w 479"/>
                <a:gd name="T5" fmla="*/ 240 h 479"/>
                <a:gd name="T6" fmla="*/ 239 w 479"/>
                <a:gd name="T7" fmla="*/ 0 h 479"/>
                <a:gd name="T8" fmla="*/ 479 w 479"/>
                <a:gd name="T9" fmla="*/ 240 h 479"/>
                <a:gd name="T10" fmla="*/ 479 w 479"/>
                <a:gd name="T11" fmla="*/ 282 h 479"/>
                <a:gd name="T12" fmla="*/ 413 w 479"/>
                <a:gd name="T13" fmla="*/ 347 h 479"/>
                <a:gd name="T14" fmla="*/ 347 w 479"/>
                <a:gd name="T15" fmla="*/ 282 h 479"/>
                <a:gd name="T16" fmla="*/ 347 w 479"/>
                <a:gd name="T17" fmla="*/ 24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9" h="479">
                  <a:moveTo>
                    <a:pt x="347" y="479"/>
                  </a:moveTo>
                  <a:lnTo>
                    <a:pt x="239" y="479"/>
                  </a:lnTo>
                  <a:cubicBezTo>
                    <a:pt x="107" y="479"/>
                    <a:pt x="0" y="372"/>
                    <a:pt x="0" y="240"/>
                  </a:cubicBezTo>
                  <a:cubicBezTo>
                    <a:pt x="0" y="107"/>
                    <a:pt x="107" y="0"/>
                    <a:pt x="239" y="0"/>
                  </a:cubicBezTo>
                  <a:cubicBezTo>
                    <a:pt x="371" y="0"/>
                    <a:pt x="479" y="107"/>
                    <a:pt x="479" y="240"/>
                  </a:cubicBezTo>
                  <a:lnTo>
                    <a:pt x="479" y="282"/>
                  </a:lnTo>
                  <a:cubicBezTo>
                    <a:pt x="479" y="318"/>
                    <a:pt x="449" y="347"/>
                    <a:pt x="413" y="347"/>
                  </a:cubicBezTo>
                  <a:cubicBezTo>
                    <a:pt x="376" y="347"/>
                    <a:pt x="347" y="318"/>
                    <a:pt x="347" y="282"/>
                  </a:cubicBezTo>
                  <a:lnTo>
                    <a:pt x="347" y="24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60" name="Gruppieren 759">
            <a:extLst>
              <a:ext uri="{FF2B5EF4-FFF2-40B4-BE49-F238E27FC236}">
                <a16:creationId xmlns:a16="http://schemas.microsoft.com/office/drawing/2014/main" id="{2F49060A-E409-42F3-9A18-36BB04C35A92}"/>
              </a:ext>
            </a:extLst>
          </p:cNvPr>
          <p:cNvGrpSpPr/>
          <p:nvPr userDrawn="1"/>
        </p:nvGrpSpPr>
        <p:grpSpPr>
          <a:xfrm>
            <a:off x="8885099" y="4413339"/>
            <a:ext cx="184524" cy="191391"/>
            <a:chOff x="10432251" y="5778702"/>
            <a:chExt cx="184524" cy="191391"/>
          </a:xfrm>
        </p:grpSpPr>
        <p:sp>
          <p:nvSpPr>
            <p:cNvPr id="605" name="Freeform 93">
              <a:extLst>
                <a:ext uri="{FF2B5EF4-FFF2-40B4-BE49-F238E27FC236}">
                  <a16:creationId xmlns:a16="http://schemas.microsoft.com/office/drawing/2014/main" id="{230F0EC7-9D2B-4928-A2A3-61D3D28D1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46842" y="5810458"/>
              <a:ext cx="155344" cy="159635"/>
            </a:xfrm>
            <a:custGeom>
              <a:avLst/>
              <a:gdLst>
                <a:gd name="T0" fmla="*/ 0 w 398"/>
                <a:gd name="T1" fmla="*/ 0 h 409"/>
                <a:gd name="T2" fmla="*/ 0 w 398"/>
                <a:gd name="T3" fmla="*/ 361 h 409"/>
                <a:gd name="T4" fmla="*/ 48 w 398"/>
                <a:gd name="T5" fmla="*/ 409 h 409"/>
                <a:gd name="T6" fmla="*/ 349 w 398"/>
                <a:gd name="T7" fmla="*/ 409 h 409"/>
                <a:gd name="T8" fmla="*/ 398 w 398"/>
                <a:gd name="T9" fmla="*/ 361 h 409"/>
                <a:gd name="T10" fmla="*/ 398 w 398"/>
                <a:gd name="T11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409">
                  <a:moveTo>
                    <a:pt x="0" y="0"/>
                  </a:moveTo>
                  <a:lnTo>
                    <a:pt x="0" y="361"/>
                  </a:lnTo>
                  <a:cubicBezTo>
                    <a:pt x="0" y="388"/>
                    <a:pt x="21" y="409"/>
                    <a:pt x="48" y="409"/>
                  </a:cubicBezTo>
                  <a:lnTo>
                    <a:pt x="349" y="409"/>
                  </a:lnTo>
                  <a:cubicBezTo>
                    <a:pt x="376" y="409"/>
                    <a:pt x="398" y="388"/>
                    <a:pt x="398" y="361"/>
                  </a:cubicBezTo>
                  <a:lnTo>
                    <a:pt x="398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6" name="Line 94">
              <a:extLst>
                <a:ext uri="{FF2B5EF4-FFF2-40B4-BE49-F238E27FC236}">
                  <a16:creationId xmlns:a16="http://schemas.microsoft.com/office/drawing/2014/main" id="{525F52A4-F748-459B-B93A-B3FD68BB827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432251" y="5810458"/>
              <a:ext cx="184524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7" name="Freeform 95">
              <a:extLst>
                <a:ext uri="{FF2B5EF4-FFF2-40B4-BE49-F238E27FC236}">
                  <a16:creationId xmlns:a16="http://schemas.microsoft.com/office/drawing/2014/main" id="{FC777064-5003-4E90-B03F-D305EEF9F0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88038" y="5778702"/>
              <a:ext cx="72951" cy="31755"/>
            </a:xfrm>
            <a:custGeom>
              <a:avLst/>
              <a:gdLst>
                <a:gd name="T0" fmla="*/ 0 w 186"/>
                <a:gd name="T1" fmla="*/ 80 h 80"/>
                <a:gd name="T2" fmla="*/ 0 w 186"/>
                <a:gd name="T3" fmla="*/ 43 h 80"/>
                <a:gd name="T4" fmla="*/ 51 w 186"/>
                <a:gd name="T5" fmla="*/ 0 h 80"/>
                <a:gd name="T6" fmla="*/ 134 w 186"/>
                <a:gd name="T7" fmla="*/ 0 h 80"/>
                <a:gd name="T8" fmla="*/ 186 w 186"/>
                <a:gd name="T9" fmla="*/ 43 h 80"/>
                <a:gd name="T10" fmla="*/ 186 w 186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80">
                  <a:moveTo>
                    <a:pt x="0" y="80"/>
                  </a:moveTo>
                  <a:lnTo>
                    <a:pt x="0" y="43"/>
                  </a:lnTo>
                  <a:cubicBezTo>
                    <a:pt x="0" y="19"/>
                    <a:pt x="23" y="0"/>
                    <a:pt x="51" y="0"/>
                  </a:cubicBezTo>
                  <a:lnTo>
                    <a:pt x="134" y="0"/>
                  </a:lnTo>
                  <a:cubicBezTo>
                    <a:pt x="162" y="0"/>
                    <a:pt x="186" y="19"/>
                    <a:pt x="186" y="43"/>
                  </a:cubicBezTo>
                  <a:lnTo>
                    <a:pt x="186" y="8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8" name="Line 96">
              <a:extLst>
                <a:ext uri="{FF2B5EF4-FFF2-40B4-BE49-F238E27FC236}">
                  <a16:creationId xmlns:a16="http://schemas.microsoft.com/office/drawing/2014/main" id="{78D290E6-EC37-4518-B7E7-35B1BA8A509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497479" y="5853370"/>
              <a:ext cx="0" cy="72951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9" name="Line 97">
              <a:extLst>
                <a:ext uri="{FF2B5EF4-FFF2-40B4-BE49-F238E27FC236}">
                  <a16:creationId xmlns:a16="http://schemas.microsoft.com/office/drawing/2014/main" id="{04CFC28A-4341-4157-9431-C6032E30D64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551548" y="5853370"/>
              <a:ext cx="0" cy="72951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2" name="Gruppieren 721">
            <a:extLst>
              <a:ext uri="{FF2B5EF4-FFF2-40B4-BE49-F238E27FC236}">
                <a16:creationId xmlns:a16="http://schemas.microsoft.com/office/drawing/2014/main" id="{2D9DFC39-8396-43E2-8B9F-A44C030C732B}"/>
              </a:ext>
            </a:extLst>
          </p:cNvPr>
          <p:cNvGrpSpPr/>
          <p:nvPr userDrawn="1"/>
        </p:nvGrpSpPr>
        <p:grpSpPr>
          <a:xfrm>
            <a:off x="4567717" y="3431499"/>
            <a:ext cx="193965" cy="193107"/>
            <a:chOff x="11259606" y="3584153"/>
            <a:chExt cx="193965" cy="193107"/>
          </a:xfrm>
        </p:grpSpPr>
        <p:sp>
          <p:nvSpPr>
            <p:cNvPr id="610" name="Oval 98">
              <a:extLst>
                <a:ext uri="{FF2B5EF4-FFF2-40B4-BE49-F238E27FC236}">
                  <a16:creationId xmlns:a16="http://schemas.microsoft.com/office/drawing/2014/main" id="{AE01DB09-C7F6-4800-95CA-F5080403069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59606" y="3584153"/>
              <a:ext cx="193965" cy="193107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1" name="Line 99">
              <a:extLst>
                <a:ext uri="{FF2B5EF4-FFF2-40B4-BE49-F238E27FC236}">
                  <a16:creationId xmlns:a16="http://schemas.microsoft.com/office/drawing/2014/main" id="{F462167D-6D4C-43E7-9392-53B00197F12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330841" y="3654529"/>
              <a:ext cx="51495" cy="51495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2" name="Line 100">
              <a:extLst>
                <a:ext uri="{FF2B5EF4-FFF2-40B4-BE49-F238E27FC236}">
                  <a16:creationId xmlns:a16="http://schemas.microsoft.com/office/drawing/2014/main" id="{BEEC02AC-568E-4642-9064-D36780B6C50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1330841" y="3654529"/>
              <a:ext cx="51495" cy="51495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3" name="Gruppieren 722">
            <a:extLst>
              <a:ext uri="{FF2B5EF4-FFF2-40B4-BE49-F238E27FC236}">
                <a16:creationId xmlns:a16="http://schemas.microsoft.com/office/drawing/2014/main" id="{F509BBB3-8CA1-41F3-968D-3A1CF25C1B86}"/>
              </a:ext>
            </a:extLst>
          </p:cNvPr>
          <p:cNvGrpSpPr/>
          <p:nvPr userDrawn="1"/>
        </p:nvGrpSpPr>
        <p:grpSpPr>
          <a:xfrm>
            <a:off x="5162266" y="3419483"/>
            <a:ext cx="193965" cy="193107"/>
            <a:chOff x="11668134" y="3584153"/>
            <a:chExt cx="193965" cy="193107"/>
          </a:xfrm>
        </p:grpSpPr>
        <p:sp>
          <p:nvSpPr>
            <p:cNvPr id="613" name="Oval 101">
              <a:extLst>
                <a:ext uri="{FF2B5EF4-FFF2-40B4-BE49-F238E27FC236}">
                  <a16:creationId xmlns:a16="http://schemas.microsoft.com/office/drawing/2014/main" id="{D0649377-51B2-4CC3-9E36-F6C169C65E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68134" y="3584153"/>
              <a:ext cx="193965" cy="193107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4" name="Line 102">
              <a:extLst>
                <a:ext uri="{FF2B5EF4-FFF2-40B4-BE49-F238E27FC236}">
                  <a16:creationId xmlns:a16="http://schemas.microsoft.com/office/drawing/2014/main" id="{A5E214DB-4478-4E12-8685-AD2B0D5268F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732503" y="3674269"/>
              <a:ext cx="25748" cy="25748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5" name="Line 103">
              <a:extLst>
                <a:ext uri="{FF2B5EF4-FFF2-40B4-BE49-F238E27FC236}">
                  <a16:creationId xmlns:a16="http://schemas.microsoft.com/office/drawing/2014/main" id="{C0128FA9-7FAD-4481-AD44-3EC4E359334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1758251" y="3660537"/>
              <a:ext cx="39480" cy="3948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1" name="Gruppieren 730">
            <a:extLst>
              <a:ext uri="{FF2B5EF4-FFF2-40B4-BE49-F238E27FC236}">
                <a16:creationId xmlns:a16="http://schemas.microsoft.com/office/drawing/2014/main" id="{5787E74E-5542-47A0-92AF-D496588218C7}"/>
              </a:ext>
            </a:extLst>
          </p:cNvPr>
          <p:cNvGrpSpPr/>
          <p:nvPr userDrawn="1"/>
        </p:nvGrpSpPr>
        <p:grpSpPr>
          <a:xfrm>
            <a:off x="9281196" y="3398527"/>
            <a:ext cx="155344" cy="203405"/>
            <a:chOff x="10874251" y="4003838"/>
            <a:chExt cx="155344" cy="203405"/>
          </a:xfrm>
        </p:grpSpPr>
        <p:sp>
          <p:nvSpPr>
            <p:cNvPr id="616" name="Freeform 104">
              <a:extLst>
                <a:ext uri="{FF2B5EF4-FFF2-40B4-BE49-F238E27FC236}">
                  <a16:creationId xmlns:a16="http://schemas.microsoft.com/office/drawing/2014/main" id="{DB220FD8-4682-4C01-B0F5-90E2AA97D8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74251" y="4052758"/>
              <a:ext cx="155344" cy="154485"/>
            </a:xfrm>
            <a:custGeom>
              <a:avLst/>
              <a:gdLst>
                <a:gd name="T0" fmla="*/ 397 w 397"/>
                <a:gd name="T1" fmla="*/ 354 h 396"/>
                <a:gd name="T2" fmla="*/ 355 w 397"/>
                <a:gd name="T3" fmla="*/ 396 h 396"/>
                <a:gd name="T4" fmla="*/ 43 w 397"/>
                <a:gd name="T5" fmla="*/ 396 h 396"/>
                <a:gd name="T6" fmla="*/ 0 w 397"/>
                <a:gd name="T7" fmla="*/ 354 h 396"/>
                <a:gd name="T8" fmla="*/ 0 w 397"/>
                <a:gd name="T9" fmla="*/ 43 h 396"/>
                <a:gd name="T10" fmla="*/ 43 w 397"/>
                <a:gd name="T11" fmla="*/ 0 h 396"/>
                <a:gd name="T12" fmla="*/ 355 w 397"/>
                <a:gd name="T13" fmla="*/ 0 h 396"/>
                <a:gd name="T14" fmla="*/ 397 w 397"/>
                <a:gd name="T15" fmla="*/ 43 h 396"/>
                <a:gd name="T16" fmla="*/ 397 w 397"/>
                <a:gd name="T17" fmla="*/ 35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396">
                  <a:moveTo>
                    <a:pt x="397" y="354"/>
                  </a:moveTo>
                  <a:cubicBezTo>
                    <a:pt x="397" y="377"/>
                    <a:pt x="379" y="396"/>
                    <a:pt x="355" y="396"/>
                  </a:cubicBezTo>
                  <a:lnTo>
                    <a:pt x="43" y="396"/>
                  </a:lnTo>
                  <a:cubicBezTo>
                    <a:pt x="19" y="396"/>
                    <a:pt x="0" y="377"/>
                    <a:pt x="0" y="354"/>
                  </a:cubicBezTo>
                  <a:lnTo>
                    <a:pt x="0" y="43"/>
                  </a:lnTo>
                  <a:cubicBezTo>
                    <a:pt x="0" y="19"/>
                    <a:pt x="19" y="0"/>
                    <a:pt x="43" y="0"/>
                  </a:cubicBezTo>
                  <a:lnTo>
                    <a:pt x="355" y="0"/>
                  </a:lnTo>
                  <a:cubicBezTo>
                    <a:pt x="379" y="0"/>
                    <a:pt x="397" y="19"/>
                    <a:pt x="397" y="43"/>
                  </a:cubicBezTo>
                  <a:lnTo>
                    <a:pt x="397" y="354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7" name="Freeform 105">
              <a:extLst>
                <a:ext uri="{FF2B5EF4-FFF2-40B4-BE49-F238E27FC236}">
                  <a16:creationId xmlns:a16="http://schemas.microsoft.com/office/drawing/2014/main" id="{DEF57F45-E4FC-4DE9-B9CE-326124792B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18022" y="4003838"/>
              <a:ext cx="67802" cy="72951"/>
            </a:xfrm>
            <a:custGeom>
              <a:avLst/>
              <a:gdLst>
                <a:gd name="T0" fmla="*/ 0 w 174"/>
                <a:gd name="T1" fmla="*/ 185 h 185"/>
                <a:gd name="T2" fmla="*/ 0 w 174"/>
                <a:gd name="T3" fmla="*/ 87 h 185"/>
                <a:gd name="T4" fmla="*/ 87 w 174"/>
                <a:gd name="T5" fmla="*/ 0 h 185"/>
                <a:gd name="T6" fmla="*/ 174 w 174"/>
                <a:gd name="T7" fmla="*/ 87 h 185"/>
                <a:gd name="T8" fmla="*/ 174 w 174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85">
                  <a:moveTo>
                    <a:pt x="0" y="185"/>
                  </a:moveTo>
                  <a:lnTo>
                    <a:pt x="0" y="87"/>
                  </a:lnTo>
                  <a:cubicBezTo>
                    <a:pt x="0" y="39"/>
                    <a:pt x="39" y="0"/>
                    <a:pt x="87" y="0"/>
                  </a:cubicBezTo>
                  <a:cubicBezTo>
                    <a:pt x="135" y="0"/>
                    <a:pt x="174" y="39"/>
                    <a:pt x="174" y="87"/>
                  </a:cubicBezTo>
                  <a:lnTo>
                    <a:pt x="174" y="185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2" name="Gruppieren 731">
            <a:extLst>
              <a:ext uri="{FF2B5EF4-FFF2-40B4-BE49-F238E27FC236}">
                <a16:creationId xmlns:a16="http://schemas.microsoft.com/office/drawing/2014/main" id="{9A6BBF12-9C29-481A-A4D7-3819AF15CDE7}"/>
              </a:ext>
            </a:extLst>
          </p:cNvPr>
          <p:cNvGrpSpPr/>
          <p:nvPr userDrawn="1"/>
        </p:nvGrpSpPr>
        <p:grpSpPr>
          <a:xfrm>
            <a:off x="9837124" y="3416774"/>
            <a:ext cx="199973" cy="153627"/>
            <a:chOff x="11259606" y="4042459"/>
            <a:chExt cx="199973" cy="153627"/>
          </a:xfrm>
        </p:grpSpPr>
        <p:sp>
          <p:nvSpPr>
            <p:cNvPr id="618" name="Rectangle 106">
              <a:extLst>
                <a:ext uri="{FF2B5EF4-FFF2-40B4-BE49-F238E27FC236}">
                  <a16:creationId xmlns:a16="http://schemas.microsoft.com/office/drawing/2014/main" id="{0EAFB71B-1E54-48C4-895B-936490B8E6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92220" y="4078506"/>
              <a:ext cx="134746" cy="36905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9" name="Freeform 107">
              <a:extLst>
                <a:ext uri="{FF2B5EF4-FFF2-40B4-BE49-F238E27FC236}">
                  <a16:creationId xmlns:a16="http://schemas.microsoft.com/office/drawing/2014/main" id="{C5D20BC5-CD4C-4142-8726-648B04981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59606" y="4042459"/>
              <a:ext cx="199973" cy="153627"/>
            </a:xfrm>
            <a:custGeom>
              <a:avLst/>
              <a:gdLst>
                <a:gd name="T0" fmla="*/ 0 w 511"/>
                <a:gd name="T1" fmla="*/ 41 h 394"/>
                <a:gd name="T2" fmla="*/ 42 w 511"/>
                <a:gd name="T3" fmla="*/ 0 h 394"/>
                <a:gd name="T4" fmla="*/ 469 w 511"/>
                <a:gd name="T5" fmla="*/ 0 h 394"/>
                <a:gd name="T6" fmla="*/ 511 w 511"/>
                <a:gd name="T7" fmla="*/ 41 h 394"/>
                <a:gd name="T8" fmla="*/ 511 w 511"/>
                <a:gd name="T9" fmla="*/ 352 h 394"/>
                <a:gd name="T10" fmla="*/ 469 w 511"/>
                <a:gd name="T11" fmla="*/ 394 h 394"/>
                <a:gd name="T12" fmla="*/ 42 w 511"/>
                <a:gd name="T13" fmla="*/ 394 h 394"/>
                <a:gd name="T14" fmla="*/ 0 w 511"/>
                <a:gd name="T15" fmla="*/ 352 h 394"/>
                <a:gd name="T16" fmla="*/ 0 w 511"/>
                <a:gd name="T17" fmla="*/ 4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394">
                  <a:moveTo>
                    <a:pt x="0" y="41"/>
                  </a:moveTo>
                  <a:cubicBezTo>
                    <a:pt x="0" y="18"/>
                    <a:pt x="19" y="0"/>
                    <a:pt x="42" y="0"/>
                  </a:cubicBezTo>
                  <a:lnTo>
                    <a:pt x="469" y="0"/>
                  </a:lnTo>
                  <a:cubicBezTo>
                    <a:pt x="492" y="0"/>
                    <a:pt x="511" y="18"/>
                    <a:pt x="511" y="41"/>
                  </a:cubicBezTo>
                  <a:lnTo>
                    <a:pt x="511" y="352"/>
                  </a:lnTo>
                  <a:cubicBezTo>
                    <a:pt x="511" y="375"/>
                    <a:pt x="492" y="394"/>
                    <a:pt x="469" y="394"/>
                  </a:cubicBezTo>
                  <a:lnTo>
                    <a:pt x="42" y="394"/>
                  </a:lnTo>
                  <a:cubicBezTo>
                    <a:pt x="19" y="394"/>
                    <a:pt x="0" y="375"/>
                    <a:pt x="0" y="352"/>
                  </a:cubicBezTo>
                  <a:lnTo>
                    <a:pt x="0" y="41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0" name="Line 108">
              <a:extLst>
                <a:ext uri="{FF2B5EF4-FFF2-40B4-BE49-F238E27FC236}">
                  <a16:creationId xmlns:a16="http://schemas.microsoft.com/office/drawing/2014/main" id="{82A2AE94-2A77-459D-9F81-DE45C74F879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356589" y="4155748"/>
              <a:ext cx="70377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1" name="Line 109">
              <a:extLst>
                <a:ext uri="{FF2B5EF4-FFF2-40B4-BE49-F238E27FC236}">
                  <a16:creationId xmlns:a16="http://schemas.microsoft.com/office/drawing/2014/main" id="{3DCEA953-1CCC-472B-8BC4-84913AD840E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1303377" y="4155748"/>
              <a:ext cx="20598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22" name="Freeform 110">
            <a:extLst>
              <a:ext uri="{FF2B5EF4-FFF2-40B4-BE49-F238E27FC236}">
                <a16:creationId xmlns:a16="http://schemas.microsoft.com/office/drawing/2014/main" id="{A050384C-AE06-4BB4-A174-7647B41A1FD5}"/>
              </a:ext>
            </a:extLst>
          </p:cNvPr>
          <p:cNvSpPr>
            <a:spLocks/>
          </p:cNvSpPr>
          <p:nvPr userDrawn="1"/>
        </p:nvSpPr>
        <p:spPr bwMode="auto">
          <a:xfrm>
            <a:off x="8644720" y="3863399"/>
            <a:ext cx="224004" cy="181091"/>
          </a:xfrm>
          <a:custGeom>
            <a:avLst/>
            <a:gdLst>
              <a:gd name="T0" fmla="*/ 208 w 573"/>
              <a:gd name="T1" fmla="*/ 0 h 464"/>
              <a:gd name="T2" fmla="*/ 144 w 573"/>
              <a:gd name="T3" fmla="*/ 0 h 464"/>
              <a:gd name="T4" fmla="*/ 87 w 573"/>
              <a:gd name="T5" fmla="*/ 36 h 464"/>
              <a:gd name="T6" fmla="*/ 0 w 573"/>
              <a:gd name="T7" fmla="*/ 134 h 464"/>
              <a:gd name="T8" fmla="*/ 82 w 573"/>
              <a:gd name="T9" fmla="*/ 216 h 464"/>
              <a:gd name="T10" fmla="*/ 126 w 573"/>
              <a:gd name="T11" fmla="*/ 172 h 464"/>
              <a:gd name="T12" fmla="*/ 126 w 573"/>
              <a:gd name="T13" fmla="*/ 464 h 464"/>
              <a:gd name="T14" fmla="*/ 447 w 573"/>
              <a:gd name="T15" fmla="*/ 464 h 464"/>
              <a:gd name="T16" fmla="*/ 447 w 573"/>
              <a:gd name="T17" fmla="*/ 172 h 464"/>
              <a:gd name="T18" fmla="*/ 491 w 573"/>
              <a:gd name="T19" fmla="*/ 216 h 464"/>
              <a:gd name="T20" fmla="*/ 573 w 573"/>
              <a:gd name="T21" fmla="*/ 134 h 464"/>
              <a:gd name="T22" fmla="*/ 486 w 573"/>
              <a:gd name="T23" fmla="*/ 36 h 464"/>
              <a:gd name="T24" fmla="*/ 429 w 573"/>
              <a:gd name="T25" fmla="*/ 0 h 464"/>
              <a:gd name="T26" fmla="*/ 364 w 573"/>
              <a:gd name="T27" fmla="*/ 0 h 464"/>
              <a:gd name="T28" fmla="*/ 286 w 573"/>
              <a:gd name="T29" fmla="*/ 52 h 464"/>
              <a:gd name="T30" fmla="*/ 208 w 573"/>
              <a:gd name="T31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73" h="464">
                <a:moveTo>
                  <a:pt x="208" y="0"/>
                </a:moveTo>
                <a:lnTo>
                  <a:pt x="144" y="0"/>
                </a:lnTo>
                <a:cubicBezTo>
                  <a:pt x="113" y="0"/>
                  <a:pt x="87" y="36"/>
                  <a:pt x="87" y="36"/>
                </a:cubicBezTo>
                <a:lnTo>
                  <a:pt x="0" y="134"/>
                </a:lnTo>
                <a:lnTo>
                  <a:pt x="82" y="216"/>
                </a:lnTo>
                <a:lnTo>
                  <a:pt x="126" y="172"/>
                </a:lnTo>
                <a:lnTo>
                  <a:pt x="126" y="464"/>
                </a:lnTo>
                <a:lnTo>
                  <a:pt x="447" y="464"/>
                </a:lnTo>
                <a:lnTo>
                  <a:pt x="447" y="172"/>
                </a:lnTo>
                <a:lnTo>
                  <a:pt x="491" y="216"/>
                </a:lnTo>
                <a:lnTo>
                  <a:pt x="573" y="134"/>
                </a:lnTo>
                <a:lnTo>
                  <a:pt x="486" y="36"/>
                </a:lnTo>
                <a:cubicBezTo>
                  <a:pt x="486" y="36"/>
                  <a:pt x="460" y="0"/>
                  <a:pt x="429" y="0"/>
                </a:cubicBezTo>
                <a:lnTo>
                  <a:pt x="364" y="0"/>
                </a:lnTo>
                <a:cubicBezTo>
                  <a:pt x="364" y="0"/>
                  <a:pt x="346" y="52"/>
                  <a:pt x="286" y="52"/>
                </a:cubicBezTo>
                <a:cubicBezTo>
                  <a:pt x="227" y="52"/>
                  <a:pt x="208" y="0"/>
                  <a:pt x="208" y="0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54" name="Gruppieren 753">
            <a:extLst>
              <a:ext uri="{FF2B5EF4-FFF2-40B4-BE49-F238E27FC236}">
                <a16:creationId xmlns:a16="http://schemas.microsoft.com/office/drawing/2014/main" id="{D80E5F44-5A98-4BBC-A8C9-C9474D684E62}"/>
              </a:ext>
            </a:extLst>
          </p:cNvPr>
          <p:cNvGrpSpPr/>
          <p:nvPr userDrawn="1"/>
        </p:nvGrpSpPr>
        <p:grpSpPr>
          <a:xfrm>
            <a:off x="2308773" y="4420205"/>
            <a:ext cx="186241" cy="177658"/>
            <a:chOff x="10858803" y="5345285"/>
            <a:chExt cx="186241" cy="177658"/>
          </a:xfrm>
        </p:grpSpPr>
        <p:sp>
          <p:nvSpPr>
            <p:cNvPr id="623" name="Line 111">
              <a:extLst>
                <a:ext uri="{FF2B5EF4-FFF2-40B4-BE49-F238E27FC236}">
                  <a16:creationId xmlns:a16="http://schemas.microsoft.com/office/drawing/2014/main" id="{D6FF302C-FE68-4AC0-A44C-4F9BAB0F508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0890558" y="5345285"/>
              <a:ext cx="122730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4" name="Freeform 112">
              <a:extLst>
                <a:ext uri="{FF2B5EF4-FFF2-40B4-BE49-F238E27FC236}">
                  <a16:creationId xmlns:a16="http://schemas.microsoft.com/office/drawing/2014/main" id="{5F3FB446-9F1B-4A45-B103-F111EADDF6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8803" y="5371033"/>
              <a:ext cx="57503" cy="82392"/>
            </a:xfrm>
            <a:custGeom>
              <a:avLst/>
              <a:gdLst>
                <a:gd name="T0" fmla="*/ 146 w 146"/>
                <a:gd name="T1" fmla="*/ 211 h 211"/>
                <a:gd name="T2" fmla="*/ 0 w 146"/>
                <a:gd name="T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211">
                  <a:moveTo>
                    <a:pt x="146" y="211"/>
                  </a:moveTo>
                  <a:cubicBezTo>
                    <a:pt x="32" y="168"/>
                    <a:pt x="0" y="47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5" name="Line 113">
              <a:extLst>
                <a:ext uri="{FF2B5EF4-FFF2-40B4-BE49-F238E27FC236}">
                  <a16:creationId xmlns:a16="http://schemas.microsoft.com/office/drawing/2014/main" id="{9952B545-3F66-4B17-8CDB-5328EFB8653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0858803" y="5371033"/>
              <a:ext cx="33472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6" name="Freeform 114">
              <a:extLst>
                <a:ext uri="{FF2B5EF4-FFF2-40B4-BE49-F238E27FC236}">
                  <a16:creationId xmlns:a16="http://schemas.microsoft.com/office/drawing/2014/main" id="{AC11BCC8-F5F4-4582-834E-309DBAC22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88399" y="5371033"/>
              <a:ext cx="56645" cy="82392"/>
            </a:xfrm>
            <a:custGeom>
              <a:avLst/>
              <a:gdLst>
                <a:gd name="T0" fmla="*/ 146 w 146"/>
                <a:gd name="T1" fmla="*/ 0 h 211"/>
                <a:gd name="T2" fmla="*/ 0 w 146"/>
                <a:gd name="T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6" h="211">
                  <a:moveTo>
                    <a:pt x="146" y="0"/>
                  </a:moveTo>
                  <a:cubicBezTo>
                    <a:pt x="146" y="47"/>
                    <a:pt x="114" y="167"/>
                    <a:pt x="0" y="211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7" name="Line 115">
              <a:extLst>
                <a:ext uri="{FF2B5EF4-FFF2-40B4-BE49-F238E27FC236}">
                  <a16:creationId xmlns:a16="http://schemas.microsoft.com/office/drawing/2014/main" id="{397B4584-72CD-454F-9D75-F9456A8F84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1011571" y="5371033"/>
              <a:ext cx="33472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8" name="Freeform 116">
              <a:extLst>
                <a:ext uri="{FF2B5EF4-FFF2-40B4-BE49-F238E27FC236}">
                  <a16:creationId xmlns:a16="http://schemas.microsoft.com/office/drawing/2014/main" id="{C3EF4C39-CD8E-4D5A-836F-7EB06114E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90558" y="5345285"/>
              <a:ext cx="122730" cy="132171"/>
            </a:xfrm>
            <a:custGeom>
              <a:avLst/>
              <a:gdLst>
                <a:gd name="T0" fmla="*/ 315 w 315"/>
                <a:gd name="T1" fmla="*/ 0 h 340"/>
                <a:gd name="T2" fmla="*/ 157 w 315"/>
                <a:gd name="T3" fmla="*/ 340 h 340"/>
                <a:gd name="T4" fmla="*/ 0 w 315"/>
                <a:gd name="T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5" h="340">
                  <a:moveTo>
                    <a:pt x="315" y="0"/>
                  </a:moveTo>
                  <a:cubicBezTo>
                    <a:pt x="315" y="87"/>
                    <a:pt x="282" y="340"/>
                    <a:pt x="157" y="340"/>
                  </a:cubicBezTo>
                  <a:cubicBezTo>
                    <a:pt x="32" y="340"/>
                    <a:pt x="0" y="87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9" name="Line 117">
              <a:extLst>
                <a:ext uri="{FF2B5EF4-FFF2-40B4-BE49-F238E27FC236}">
                  <a16:creationId xmlns:a16="http://schemas.microsoft.com/office/drawing/2014/main" id="{8673E611-382A-4524-8339-B6473E87774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951494" y="5477456"/>
              <a:ext cx="0" cy="45487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0" name="Line 118">
              <a:extLst>
                <a:ext uri="{FF2B5EF4-FFF2-40B4-BE49-F238E27FC236}">
                  <a16:creationId xmlns:a16="http://schemas.microsoft.com/office/drawing/2014/main" id="{B4ECDF05-B034-465D-9910-172F1D098B5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925746" y="5522943"/>
              <a:ext cx="52353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61" name="Gruppieren 760">
            <a:extLst>
              <a:ext uri="{FF2B5EF4-FFF2-40B4-BE49-F238E27FC236}">
                <a16:creationId xmlns:a16="http://schemas.microsoft.com/office/drawing/2014/main" id="{B2D389AE-D6A8-458E-B0E3-BCDFD062DBFD}"/>
              </a:ext>
            </a:extLst>
          </p:cNvPr>
          <p:cNvGrpSpPr/>
          <p:nvPr userDrawn="1"/>
        </p:nvGrpSpPr>
        <p:grpSpPr>
          <a:xfrm>
            <a:off x="9708427" y="4384394"/>
            <a:ext cx="182808" cy="164784"/>
            <a:chOff x="10860519" y="5800159"/>
            <a:chExt cx="182808" cy="164784"/>
          </a:xfrm>
        </p:grpSpPr>
        <p:sp>
          <p:nvSpPr>
            <p:cNvPr id="631" name="Freeform 119">
              <a:extLst>
                <a:ext uri="{FF2B5EF4-FFF2-40B4-BE49-F238E27FC236}">
                  <a16:creationId xmlns:a16="http://schemas.microsoft.com/office/drawing/2014/main" id="{51E14294-8CD8-43A0-9EC1-65B5F309FB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69102" y="5841355"/>
              <a:ext cx="164784" cy="123588"/>
            </a:xfrm>
            <a:custGeom>
              <a:avLst/>
              <a:gdLst>
                <a:gd name="T0" fmla="*/ 0 w 422"/>
                <a:gd name="T1" fmla="*/ 268 h 316"/>
                <a:gd name="T2" fmla="*/ 0 w 422"/>
                <a:gd name="T3" fmla="*/ 0 h 316"/>
                <a:gd name="T4" fmla="*/ 422 w 422"/>
                <a:gd name="T5" fmla="*/ 0 h 316"/>
                <a:gd name="T6" fmla="*/ 422 w 422"/>
                <a:gd name="T7" fmla="*/ 268 h 316"/>
                <a:gd name="T8" fmla="*/ 374 w 422"/>
                <a:gd name="T9" fmla="*/ 316 h 316"/>
                <a:gd name="T10" fmla="*/ 49 w 422"/>
                <a:gd name="T11" fmla="*/ 316 h 316"/>
                <a:gd name="T12" fmla="*/ 1 w 422"/>
                <a:gd name="T13" fmla="*/ 26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316">
                  <a:moveTo>
                    <a:pt x="0" y="268"/>
                  </a:moveTo>
                  <a:lnTo>
                    <a:pt x="0" y="0"/>
                  </a:lnTo>
                  <a:lnTo>
                    <a:pt x="422" y="0"/>
                  </a:lnTo>
                  <a:lnTo>
                    <a:pt x="422" y="268"/>
                  </a:lnTo>
                  <a:cubicBezTo>
                    <a:pt x="422" y="295"/>
                    <a:pt x="400" y="316"/>
                    <a:pt x="374" y="316"/>
                  </a:cubicBezTo>
                  <a:lnTo>
                    <a:pt x="49" y="316"/>
                  </a:lnTo>
                  <a:cubicBezTo>
                    <a:pt x="22" y="316"/>
                    <a:pt x="1" y="295"/>
                    <a:pt x="1" y="268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2" name="Rectangle 120">
              <a:extLst>
                <a:ext uri="{FF2B5EF4-FFF2-40B4-BE49-F238E27FC236}">
                  <a16:creationId xmlns:a16="http://schemas.microsoft.com/office/drawing/2014/main" id="{FEC71AFA-8B58-4F70-BADD-7CD1C00615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0519" y="5800159"/>
              <a:ext cx="182808" cy="41196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3" name="Line 121">
              <a:extLst>
                <a:ext uri="{FF2B5EF4-FFF2-40B4-BE49-F238E27FC236}">
                  <a16:creationId xmlns:a16="http://schemas.microsoft.com/office/drawing/2014/main" id="{7A8B8970-340F-4299-9F29-6B669F0B62D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0926605" y="5877401"/>
              <a:ext cx="50637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37" name="Freeform 125">
            <a:extLst>
              <a:ext uri="{FF2B5EF4-FFF2-40B4-BE49-F238E27FC236}">
                <a16:creationId xmlns:a16="http://schemas.microsoft.com/office/drawing/2014/main" id="{B5D026A3-4E76-4834-B9F1-35222F732B15}"/>
              </a:ext>
            </a:extLst>
          </p:cNvPr>
          <p:cNvSpPr>
            <a:spLocks/>
          </p:cNvSpPr>
          <p:nvPr userDrawn="1"/>
        </p:nvSpPr>
        <p:spPr bwMode="auto">
          <a:xfrm>
            <a:off x="6402241" y="4409767"/>
            <a:ext cx="185382" cy="185382"/>
          </a:xfrm>
          <a:custGeom>
            <a:avLst/>
            <a:gdLst>
              <a:gd name="T0" fmla="*/ 467 w 474"/>
              <a:gd name="T1" fmla="*/ 8 h 475"/>
              <a:gd name="T2" fmla="*/ 426 w 474"/>
              <a:gd name="T3" fmla="*/ 8 h 475"/>
              <a:gd name="T4" fmla="*/ 73 w 474"/>
              <a:gd name="T5" fmla="*/ 135 h 475"/>
              <a:gd name="T6" fmla="*/ 93 w 474"/>
              <a:gd name="T7" fmla="*/ 218 h 475"/>
              <a:gd name="T8" fmla="*/ 224 w 474"/>
              <a:gd name="T9" fmla="*/ 251 h 475"/>
              <a:gd name="T10" fmla="*/ 257 w 474"/>
              <a:gd name="T11" fmla="*/ 382 h 475"/>
              <a:gd name="T12" fmla="*/ 340 w 474"/>
              <a:gd name="T13" fmla="*/ 402 h 475"/>
              <a:gd name="T14" fmla="*/ 467 w 474"/>
              <a:gd name="T15" fmla="*/ 49 h 475"/>
              <a:gd name="T16" fmla="*/ 467 w 474"/>
              <a:gd name="T17" fmla="*/ 8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475">
                <a:moveTo>
                  <a:pt x="467" y="8"/>
                </a:moveTo>
                <a:cubicBezTo>
                  <a:pt x="460" y="1"/>
                  <a:pt x="446" y="0"/>
                  <a:pt x="426" y="8"/>
                </a:cubicBezTo>
                <a:cubicBezTo>
                  <a:pt x="338" y="39"/>
                  <a:pt x="183" y="95"/>
                  <a:pt x="73" y="135"/>
                </a:cubicBezTo>
                <a:cubicBezTo>
                  <a:pt x="0" y="161"/>
                  <a:pt x="21" y="199"/>
                  <a:pt x="93" y="218"/>
                </a:cubicBezTo>
                <a:cubicBezTo>
                  <a:pt x="159" y="235"/>
                  <a:pt x="224" y="251"/>
                  <a:pt x="224" y="251"/>
                </a:cubicBezTo>
                <a:cubicBezTo>
                  <a:pt x="224" y="251"/>
                  <a:pt x="240" y="316"/>
                  <a:pt x="257" y="382"/>
                </a:cubicBezTo>
                <a:cubicBezTo>
                  <a:pt x="275" y="453"/>
                  <a:pt x="313" y="475"/>
                  <a:pt x="340" y="402"/>
                </a:cubicBezTo>
                <a:cubicBezTo>
                  <a:pt x="379" y="292"/>
                  <a:pt x="436" y="136"/>
                  <a:pt x="467" y="49"/>
                </a:cubicBezTo>
                <a:cubicBezTo>
                  <a:pt x="474" y="29"/>
                  <a:pt x="474" y="15"/>
                  <a:pt x="467" y="8"/>
                </a:cubicBezTo>
                <a:close/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25" name="Gruppieren 724">
            <a:extLst>
              <a:ext uri="{FF2B5EF4-FFF2-40B4-BE49-F238E27FC236}">
                <a16:creationId xmlns:a16="http://schemas.microsoft.com/office/drawing/2014/main" id="{8ACBEC07-E23D-4B93-93A2-D8E16840ECE8}"/>
              </a:ext>
            </a:extLst>
          </p:cNvPr>
          <p:cNvGrpSpPr/>
          <p:nvPr userDrawn="1"/>
        </p:nvGrpSpPr>
        <p:grpSpPr>
          <a:xfrm>
            <a:off x="6352222" y="3445659"/>
            <a:ext cx="199973" cy="153627"/>
            <a:chOff x="8668544" y="4041601"/>
            <a:chExt cx="199973" cy="153627"/>
          </a:xfrm>
        </p:grpSpPr>
        <p:sp>
          <p:nvSpPr>
            <p:cNvPr id="638" name="Line 126">
              <a:extLst>
                <a:ext uri="{FF2B5EF4-FFF2-40B4-BE49-F238E27FC236}">
                  <a16:creationId xmlns:a16="http://schemas.microsoft.com/office/drawing/2014/main" id="{EF030B77-4A53-4EC3-B7B0-4DA124E270F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792990" y="4115410"/>
              <a:ext cx="66944" cy="71235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9" name="Line 127">
              <a:extLst>
                <a:ext uri="{FF2B5EF4-FFF2-40B4-BE49-F238E27FC236}">
                  <a16:creationId xmlns:a16="http://schemas.microsoft.com/office/drawing/2014/main" id="{FB14F1BA-FC84-4843-B3FA-9A1A3283F40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8676268" y="4115410"/>
              <a:ext cx="66944" cy="71235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0" name="Freeform 128">
              <a:extLst>
                <a:ext uri="{FF2B5EF4-FFF2-40B4-BE49-F238E27FC236}">
                  <a16:creationId xmlns:a16="http://schemas.microsoft.com/office/drawing/2014/main" id="{04630652-E68B-402F-BD08-8C04FE2252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6268" y="4050183"/>
              <a:ext cx="183666" cy="84109"/>
            </a:xfrm>
            <a:custGeom>
              <a:avLst/>
              <a:gdLst>
                <a:gd name="T0" fmla="*/ 470 w 470"/>
                <a:gd name="T1" fmla="*/ 0 h 216"/>
                <a:gd name="T2" fmla="*/ 263 w 470"/>
                <a:gd name="T3" fmla="*/ 202 h 216"/>
                <a:gd name="T4" fmla="*/ 235 w 470"/>
                <a:gd name="T5" fmla="*/ 216 h 216"/>
                <a:gd name="T6" fmla="*/ 206 w 470"/>
                <a:gd name="T7" fmla="*/ 202 h 216"/>
                <a:gd name="T8" fmla="*/ 0 w 470"/>
                <a:gd name="T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0" h="216">
                  <a:moveTo>
                    <a:pt x="470" y="0"/>
                  </a:moveTo>
                  <a:cubicBezTo>
                    <a:pt x="470" y="0"/>
                    <a:pt x="326" y="141"/>
                    <a:pt x="263" y="202"/>
                  </a:cubicBezTo>
                  <a:cubicBezTo>
                    <a:pt x="255" y="211"/>
                    <a:pt x="245" y="216"/>
                    <a:pt x="235" y="216"/>
                  </a:cubicBezTo>
                  <a:cubicBezTo>
                    <a:pt x="225" y="216"/>
                    <a:pt x="215" y="211"/>
                    <a:pt x="206" y="202"/>
                  </a:cubicBezTo>
                  <a:cubicBezTo>
                    <a:pt x="144" y="141"/>
                    <a:pt x="0" y="0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1" name="Freeform 129">
              <a:extLst>
                <a:ext uri="{FF2B5EF4-FFF2-40B4-BE49-F238E27FC236}">
                  <a16:creationId xmlns:a16="http://schemas.microsoft.com/office/drawing/2014/main" id="{7CF6FAC1-39A1-470E-B647-4E896E8BA5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68544" y="4041601"/>
              <a:ext cx="199973" cy="153627"/>
            </a:xfrm>
            <a:custGeom>
              <a:avLst/>
              <a:gdLst>
                <a:gd name="T0" fmla="*/ 512 w 512"/>
                <a:gd name="T1" fmla="*/ 320 h 393"/>
                <a:gd name="T2" fmla="*/ 439 w 512"/>
                <a:gd name="T3" fmla="*/ 393 h 393"/>
                <a:gd name="T4" fmla="*/ 73 w 512"/>
                <a:gd name="T5" fmla="*/ 393 h 393"/>
                <a:gd name="T6" fmla="*/ 0 w 512"/>
                <a:gd name="T7" fmla="*/ 320 h 393"/>
                <a:gd name="T8" fmla="*/ 0 w 512"/>
                <a:gd name="T9" fmla="*/ 74 h 393"/>
                <a:gd name="T10" fmla="*/ 73 w 512"/>
                <a:gd name="T11" fmla="*/ 0 h 393"/>
                <a:gd name="T12" fmla="*/ 439 w 512"/>
                <a:gd name="T13" fmla="*/ 0 h 393"/>
                <a:gd name="T14" fmla="*/ 512 w 512"/>
                <a:gd name="T15" fmla="*/ 74 h 393"/>
                <a:gd name="T16" fmla="*/ 512 w 512"/>
                <a:gd name="T17" fmla="*/ 32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393">
                  <a:moveTo>
                    <a:pt x="512" y="320"/>
                  </a:moveTo>
                  <a:cubicBezTo>
                    <a:pt x="512" y="360"/>
                    <a:pt x="480" y="393"/>
                    <a:pt x="439" y="393"/>
                  </a:cubicBezTo>
                  <a:lnTo>
                    <a:pt x="73" y="393"/>
                  </a:lnTo>
                  <a:cubicBezTo>
                    <a:pt x="33" y="393"/>
                    <a:pt x="0" y="360"/>
                    <a:pt x="0" y="320"/>
                  </a:cubicBezTo>
                  <a:lnTo>
                    <a:pt x="0" y="74"/>
                  </a:lnTo>
                  <a:cubicBezTo>
                    <a:pt x="0" y="33"/>
                    <a:pt x="33" y="0"/>
                    <a:pt x="73" y="0"/>
                  </a:cubicBezTo>
                  <a:lnTo>
                    <a:pt x="439" y="0"/>
                  </a:lnTo>
                  <a:cubicBezTo>
                    <a:pt x="480" y="0"/>
                    <a:pt x="512" y="33"/>
                    <a:pt x="512" y="74"/>
                  </a:cubicBezTo>
                  <a:lnTo>
                    <a:pt x="512" y="320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9" name="Gruppieren 748">
            <a:extLst>
              <a:ext uri="{FF2B5EF4-FFF2-40B4-BE49-F238E27FC236}">
                <a16:creationId xmlns:a16="http://schemas.microsoft.com/office/drawing/2014/main" id="{C725DC82-0850-48E6-8443-C9FCE880F9B2}"/>
              </a:ext>
            </a:extLst>
          </p:cNvPr>
          <p:cNvGrpSpPr/>
          <p:nvPr userDrawn="1"/>
        </p:nvGrpSpPr>
        <p:grpSpPr>
          <a:xfrm>
            <a:off x="9832968" y="3897598"/>
            <a:ext cx="187099" cy="184524"/>
            <a:chOff x="8234268" y="5340994"/>
            <a:chExt cx="187099" cy="184524"/>
          </a:xfrm>
        </p:grpSpPr>
        <p:sp>
          <p:nvSpPr>
            <p:cNvPr id="642" name="Oval 130">
              <a:extLst>
                <a:ext uri="{FF2B5EF4-FFF2-40B4-BE49-F238E27FC236}">
                  <a16:creationId xmlns:a16="http://schemas.microsoft.com/office/drawing/2014/main" id="{49D60A2E-1FD8-4A53-80B1-26A9397C2B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88338" y="5487755"/>
              <a:ext cx="37763" cy="37763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3" name="Oval 131">
              <a:extLst>
                <a:ext uri="{FF2B5EF4-FFF2-40B4-BE49-F238E27FC236}">
                  <a16:creationId xmlns:a16="http://schemas.microsoft.com/office/drawing/2014/main" id="{E945E141-F0D0-466B-B3FC-44892A21B2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82746" y="5487755"/>
              <a:ext cx="38621" cy="37763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4" name="Freeform 132">
              <a:extLst>
                <a:ext uri="{FF2B5EF4-FFF2-40B4-BE49-F238E27FC236}">
                  <a16:creationId xmlns:a16="http://schemas.microsoft.com/office/drawing/2014/main" id="{F2AE1E00-56AB-422A-8333-6ABD8F722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34268" y="5340994"/>
              <a:ext cx="187099" cy="119297"/>
            </a:xfrm>
            <a:custGeom>
              <a:avLst/>
              <a:gdLst>
                <a:gd name="T0" fmla="*/ 105 w 478"/>
                <a:gd name="T1" fmla="*/ 78 h 305"/>
                <a:gd name="T2" fmla="*/ 478 w 478"/>
                <a:gd name="T3" fmla="*/ 123 h 305"/>
                <a:gd name="T4" fmla="*/ 478 w 478"/>
                <a:gd name="T5" fmla="*/ 239 h 305"/>
                <a:gd name="T6" fmla="*/ 418 w 478"/>
                <a:gd name="T7" fmla="*/ 305 h 305"/>
                <a:gd name="T8" fmla="*/ 150 w 478"/>
                <a:gd name="T9" fmla="*/ 305 h 305"/>
                <a:gd name="T10" fmla="*/ 105 w 478"/>
                <a:gd name="T11" fmla="*/ 258 h 305"/>
                <a:gd name="T12" fmla="*/ 105 w 478"/>
                <a:gd name="T13" fmla="*/ 32 h 305"/>
                <a:gd name="T14" fmla="*/ 0 w 478"/>
                <a:gd name="T1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305">
                  <a:moveTo>
                    <a:pt x="105" y="78"/>
                  </a:moveTo>
                  <a:lnTo>
                    <a:pt x="478" y="123"/>
                  </a:lnTo>
                  <a:lnTo>
                    <a:pt x="478" y="239"/>
                  </a:lnTo>
                  <a:cubicBezTo>
                    <a:pt x="478" y="272"/>
                    <a:pt x="455" y="305"/>
                    <a:pt x="418" y="305"/>
                  </a:cubicBezTo>
                  <a:lnTo>
                    <a:pt x="150" y="305"/>
                  </a:lnTo>
                  <a:cubicBezTo>
                    <a:pt x="123" y="305"/>
                    <a:pt x="105" y="279"/>
                    <a:pt x="105" y="258"/>
                  </a:cubicBezTo>
                  <a:lnTo>
                    <a:pt x="105" y="32"/>
                  </a:lnTo>
                  <a:lnTo>
                    <a:pt x="0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1C413DCB-3C17-4B28-A440-DF3571164B5B}"/>
              </a:ext>
            </a:extLst>
          </p:cNvPr>
          <p:cNvGrpSpPr/>
          <p:nvPr userDrawn="1"/>
        </p:nvGrpSpPr>
        <p:grpSpPr>
          <a:xfrm>
            <a:off x="3865752" y="3926776"/>
            <a:ext cx="199115" cy="193107"/>
            <a:chOff x="11638095" y="4454420"/>
            <a:chExt cx="199115" cy="193107"/>
          </a:xfrm>
        </p:grpSpPr>
        <p:sp>
          <p:nvSpPr>
            <p:cNvPr id="645" name="Freeform 133">
              <a:extLst>
                <a:ext uri="{FF2B5EF4-FFF2-40B4-BE49-F238E27FC236}">
                  <a16:creationId xmlns:a16="http://schemas.microsoft.com/office/drawing/2014/main" id="{300E5F19-5F8B-4305-A0F3-E8494AB49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38095" y="4454420"/>
              <a:ext cx="86683" cy="71235"/>
            </a:xfrm>
            <a:custGeom>
              <a:avLst/>
              <a:gdLst>
                <a:gd name="T0" fmla="*/ 221 w 221"/>
                <a:gd name="T1" fmla="*/ 182 h 182"/>
                <a:gd name="T2" fmla="*/ 221 w 221"/>
                <a:gd name="T3" fmla="*/ 110 h 182"/>
                <a:gd name="T4" fmla="*/ 111 w 221"/>
                <a:gd name="T5" fmla="*/ 0 h 182"/>
                <a:gd name="T6" fmla="*/ 0 w 221"/>
                <a:gd name="T7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182">
                  <a:moveTo>
                    <a:pt x="221" y="182"/>
                  </a:moveTo>
                  <a:lnTo>
                    <a:pt x="221" y="110"/>
                  </a:lnTo>
                  <a:cubicBezTo>
                    <a:pt x="221" y="49"/>
                    <a:pt x="172" y="0"/>
                    <a:pt x="111" y="0"/>
                  </a:cubicBezTo>
                  <a:cubicBezTo>
                    <a:pt x="50" y="0"/>
                    <a:pt x="0" y="49"/>
                    <a:pt x="0" y="11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6" name="Freeform 134">
              <a:extLst>
                <a:ext uri="{FF2B5EF4-FFF2-40B4-BE49-F238E27FC236}">
                  <a16:creationId xmlns:a16="http://schemas.microsoft.com/office/drawing/2014/main" id="{1BBBB314-9708-4683-A81C-4C2BA1A8A9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7315" y="4525655"/>
              <a:ext cx="139895" cy="121872"/>
            </a:xfrm>
            <a:custGeom>
              <a:avLst/>
              <a:gdLst>
                <a:gd name="T0" fmla="*/ 358 w 358"/>
                <a:gd name="T1" fmla="*/ 276 h 312"/>
                <a:gd name="T2" fmla="*/ 321 w 358"/>
                <a:gd name="T3" fmla="*/ 312 h 312"/>
                <a:gd name="T4" fmla="*/ 37 w 358"/>
                <a:gd name="T5" fmla="*/ 312 h 312"/>
                <a:gd name="T6" fmla="*/ 0 w 358"/>
                <a:gd name="T7" fmla="*/ 276 h 312"/>
                <a:gd name="T8" fmla="*/ 0 w 358"/>
                <a:gd name="T9" fmla="*/ 37 h 312"/>
                <a:gd name="T10" fmla="*/ 37 w 358"/>
                <a:gd name="T11" fmla="*/ 0 h 312"/>
                <a:gd name="T12" fmla="*/ 321 w 358"/>
                <a:gd name="T13" fmla="*/ 0 h 312"/>
                <a:gd name="T14" fmla="*/ 358 w 358"/>
                <a:gd name="T15" fmla="*/ 37 h 312"/>
                <a:gd name="T16" fmla="*/ 358 w 358"/>
                <a:gd name="T17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8" h="312">
                  <a:moveTo>
                    <a:pt x="358" y="276"/>
                  </a:moveTo>
                  <a:cubicBezTo>
                    <a:pt x="358" y="296"/>
                    <a:pt x="342" y="312"/>
                    <a:pt x="321" y="312"/>
                  </a:cubicBezTo>
                  <a:lnTo>
                    <a:pt x="37" y="312"/>
                  </a:lnTo>
                  <a:cubicBezTo>
                    <a:pt x="16" y="312"/>
                    <a:pt x="0" y="296"/>
                    <a:pt x="0" y="276"/>
                  </a:cubicBezTo>
                  <a:lnTo>
                    <a:pt x="0" y="37"/>
                  </a:lnTo>
                  <a:cubicBezTo>
                    <a:pt x="0" y="17"/>
                    <a:pt x="16" y="0"/>
                    <a:pt x="37" y="0"/>
                  </a:cubicBezTo>
                  <a:lnTo>
                    <a:pt x="321" y="0"/>
                  </a:lnTo>
                  <a:cubicBezTo>
                    <a:pt x="342" y="0"/>
                    <a:pt x="358" y="17"/>
                    <a:pt x="358" y="37"/>
                  </a:cubicBezTo>
                  <a:lnTo>
                    <a:pt x="358" y="276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7" name="Line 135">
              <a:extLst>
                <a:ext uri="{FF2B5EF4-FFF2-40B4-BE49-F238E27FC236}">
                  <a16:creationId xmlns:a16="http://schemas.microsoft.com/office/drawing/2014/main" id="{878A9A98-CBC9-4004-BD66-869CF6FCAA2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767691" y="4582299"/>
              <a:ext cx="0" cy="1544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8" name="Oval 136">
              <a:extLst>
                <a:ext uri="{FF2B5EF4-FFF2-40B4-BE49-F238E27FC236}">
                  <a16:creationId xmlns:a16="http://schemas.microsoft.com/office/drawing/2014/main" id="{ADD14B88-85FB-4D2C-AA41-4FB8CA9194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56534" y="4571142"/>
              <a:ext cx="22315" cy="22315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1" name="Gruppieren 740">
            <a:extLst>
              <a:ext uri="{FF2B5EF4-FFF2-40B4-BE49-F238E27FC236}">
                <a16:creationId xmlns:a16="http://schemas.microsoft.com/office/drawing/2014/main" id="{4F924C34-9549-49C3-9BB9-0E2C28CD6926}"/>
              </a:ext>
            </a:extLst>
          </p:cNvPr>
          <p:cNvGrpSpPr/>
          <p:nvPr userDrawn="1"/>
        </p:nvGrpSpPr>
        <p:grpSpPr>
          <a:xfrm>
            <a:off x="3324411" y="3915566"/>
            <a:ext cx="139895" cy="193107"/>
            <a:chOff x="11289645" y="4454420"/>
            <a:chExt cx="139895" cy="193107"/>
          </a:xfrm>
        </p:grpSpPr>
        <p:sp>
          <p:nvSpPr>
            <p:cNvPr id="649" name="Freeform 137">
              <a:extLst>
                <a:ext uri="{FF2B5EF4-FFF2-40B4-BE49-F238E27FC236}">
                  <a16:creationId xmlns:a16="http://schemas.microsoft.com/office/drawing/2014/main" id="{C37D6496-D63E-4E7B-8EA8-5C97ED4B8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16251" y="4454420"/>
              <a:ext cx="86683" cy="71235"/>
            </a:xfrm>
            <a:custGeom>
              <a:avLst/>
              <a:gdLst>
                <a:gd name="T0" fmla="*/ 221 w 221"/>
                <a:gd name="T1" fmla="*/ 182 h 182"/>
                <a:gd name="T2" fmla="*/ 221 w 221"/>
                <a:gd name="T3" fmla="*/ 110 h 182"/>
                <a:gd name="T4" fmla="*/ 110 w 221"/>
                <a:gd name="T5" fmla="*/ 0 h 182"/>
                <a:gd name="T6" fmla="*/ 0 w 221"/>
                <a:gd name="T7" fmla="*/ 110 h 182"/>
                <a:gd name="T8" fmla="*/ 0 w 221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82">
                  <a:moveTo>
                    <a:pt x="221" y="182"/>
                  </a:moveTo>
                  <a:lnTo>
                    <a:pt x="221" y="110"/>
                  </a:lnTo>
                  <a:cubicBezTo>
                    <a:pt x="221" y="49"/>
                    <a:pt x="171" y="0"/>
                    <a:pt x="110" y="0"/>
                  </a:cubicBezTo>
                  <a:cubicBezTo>
                    <a:pt x="49" y="0"/>
                    <a:pt x="0" y="49"/>
                    <a:pt x="0" y="110"/>
                  </a:cubicBezTo>
                  <a:lnTo>
                    <a:pt x="0" y="182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0" name="Freeform 138">
              <a:extLst>
                <a:ext uri="{FF2B5EF4-FFF2-40B4-BE49-F238E27FC236}">
                  <a16:creationId xmlns:a16="http://schemas.microsoft.com/office/drawing/2014/main" id="{B67340B3-E513-4DF9-8013-160AFB27C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9645" y="4525655"/>
              <a:ext cx="139895" cy="121872"/>
            </a:xfrm>
            <a:custGeom>
              <a:avLst/>
              <a:gdLst>
                <a:gd name="T0" fmla="*/ 358 w 358"/>
                <a:gd name="T1" fmla="*/ 276 h 312"/>
                <a:gd name="T2" fmla="*/ 322 w 358"/>
                <a:gd name="T3" fmla="*/ 312 h 312"/>
                <a:gd name="T4" fmla="*/ 37 w 358"/>
                <a:gd name="T5" fmla="*/ 312 h 312"/>
                <a:gd name="T6" fmla="*/ 0 w 358"/>
                <a:gd name="T7" fmla="*/ 276 h 312"/>
                <a:gd name="T8" fmla="*/ 0 w 358"/>
                <a:gd name="T9" fmla="*/ 37 h 312"/>
                <a:gd name="T10" fmla="*/ 37 w 358"/>
                <a:gd name="T11" fmla="*/ 0 h 312"/>
                <a:gd name="T12" fmla="*/ 322 w 358"/>
                <a:gd name="T13" fmla="*/ 0 h 312"/>
                <a:gd name="T14" fmla="*/ 358 w 358"/>
                <a:gd name="T15" fmla="*/ 37 h 312"/>
                <a:gd name="T16" fmla="*/ 358 w 358"/>
                <a:gd name="T17" fmla="*/ 27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8" h="312">
                  <a:moveTo>
                    <a:pt x="358" y="276"/>
                  </a:moveTo>
                  <a:cubicBezTo>
                    <a:pt x="358" y="296"/>
                    <a:pt x="342" y="312"/>
                    <a:pt x="322" y="312"/>
                  </a:cubicBezTo>
                  <a:lnTo>
                    <a:pt x="37" y="312"/>
                  </a:lnTo>
                  <a:cubicBezTo>
                    <a:pt x="17" y="312"/>
                    <a:pt x="0" y="296"/>
                    <a:pt x="0" y="276"/>
                  </a:cubicBezTo>
                  <a:lnTo>
                    <a:pt x="0" y="37"/>
                  </a:lnTo>
                  <a:cubicBezTo>
                    <a:pt x="0" y="17"/>
                    <a:pt x="17" y="0"/>
                    <a:pt x="37" y="0"/>
                  </a:cubicBezTo>
                  <a:lnTo>
                    <a:pt x="322" y="0"/>
                  </a:lnTo>
                  <a:cubicBezTo>
                    <a:pt x="342" y="0"/>
                    <a:pt x="358" y="17"/>
                    <a:pt x="358" y="37"/>
                  </a:cubicBezTo>
                  <a:lnTo>
                    <a:pt x="358" y="276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1" name="Line 139">
              <a:extLst>
                <a:ext uri="{FF2B5EF4-FFF2-40B4-BE49-F238E27FC236}">
                  <a16:creationId xmlns:a16="http://schemas.microsoft.com/office/drawing/2014/main" id="{75EC46EC-D154-4346-BBD7-F689E110A36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359163" y="4582299"/>
              <a:ext cx="0" cy="1544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2" name="Oval 140">
              <a:extLst>
                <a:ext uri="{FF2B5EF4-FFF2-40B4-BE49-F238E27FC236}">
                  <a16:creationId xmlns:a16="http://schemas.microsoft.com/office/drawing/2014/main" id="{64FF3EDD-6CA5-408C-B7F0-0C5EAA3534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48864" y="4571142"/>
              <a:ext cx="22315" cy="22315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3" name="Gruppieren 732">
            <a:extLst>
              <a:ext uri="{FF2B5EF4-FFF2-40B4-BE49-F238E27FC236}">
                <a16:creationId xmlns:a16="http://schemas.microsoft.com/office/drawing/2014/main" id="{6130E835-5039-47DF-AACB-B54F2C26CA03}"/>
              </a:ext>
            </a:extLst>
          </p:cNvPr>
          <p:cNvGrpSpPr/>
          <p:nvPr userDrawn="1"/>
        </p:nvGrpSpPr>
        <p:grpSpPr>
          <a:xfrm>
            <a:off x="10437681" y="3418723"/>
            <a:ext cx="187099" cy="187957"/>
            <a:chOff x="11671567" y="4024436"/>
            <a:chExt cx="187099" cy="187957"/>
          </a:xfrm>
        </p:grpSpPr>
        <p:sp>
          <p:nvSpPr>
            <p:cNvPr id="653" name="Oval 141">
              <a:extLst>
                <a:ext uri="{FF2B5EF4-FFF2-40B4-BE49-F238E27FC236}">
                  <a16:creationId xmlns:a16="http://schemas.microsoft.com/office/drawing/2014/main" id="{5FB5C94D-99DF-46ED-B2DF-2464EEF79C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09330" y="4063057"/>
              <a:ext cx="22315" cy="22315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4" name="Freeform 142">
              <a:extLst>
                <a:ext uri="{FF2B5EF4-FFF2-40B4-BE49-F238E27FC236}">
                  <a16:creationId xmlns:a16="http://schemas.microsoft.com/office/drawing/2014/main" id="{C3DDBFCD-5DF6-4FFA-91E8-5655FF6E1C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71567" y="4024436"/>
              <a:ext cx="187099" cy="187957"/>
            </a:xfrm>
            <a:custGeom>
              <a:avLst/>
              <a:gdLst>
                <a:gd name="T0" fmla="*/ 37 w 480"/>
                <a:gd name="T1" fmla="*/ 38 h 481"/>
                <a:gd name="T2" fmla="*/ 75 w 480"/>
                <a:gd name="T3" fmla="*/ 0 h 481"/>
                <a:gd name="T4" fmla="*/ 219 w 480"/>
                <a:gd name="T5" fmla="*/ 4 h 481"/>
                <a:gd name="T6" fmla="*/ 480 w 480"/>
                <a:gd name="T7" fmla="*/ 265 h 481"/>
                <a:gd name="T8" fmla="*/ 373 w 480"/>
                <a:gd name="T9" fmla="*/ 373 h 481"/>
                <a:gd name="T10" fmla="*/ 265 w 480"/>
                <a:gd name="T11" fmla="*/ 481 h 481"/>
                <a:gd name="T12" fmla="*/ 4 w 480"/>
                <a:gd name="T13" fmla="*/ 220 h 481"/>
                <a:gd name="T14" fmla="*/ 0 w 480"/>
                <a:gd name="T15" fmla="*/ 75 h 481"/>
                <a:gd name="T16" fmla="*/ 37 w 480"/>
                <a:gd name="T17" fmla="*/ 38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481">
                  <a:moveTo>
                    <a:pt x="37" y="38"/>
                  </a:moveTo>
                  <a:lnTo>
                    <a:pt x="75" y="0"/>
                  </a:lnTo>
                  <a:lnTo>
                    <a:pt x="219" y="4"/>
                  </a:lnTo>
                  <a:lnTo>
                    <a:pt x="480" y="265"/>
                  </a:lnTo>
                  <a:lnTo>
                    <a:pt x="373" y="373"/>
                  </a:lnTo>
                  <a:lnTo>
                    <a:pt x="265" y="481"/>
                  </a:lnTo>
                  <a:lnTo>
                    <a:pt x="4" y="220"/>
                  </a:lnTo>
                  <a:lnTo>
                    <a:pt x="0" y="75"/>
                  </a:lnTo>
                  <a:lnTo>
                    <a:pt x="37" y="38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8" name="Gruppieren 747">
            <a:extLst>
              <a:ext uri="{FF2B5EF4-FFF2-40B4-BE49-F238E27FC236}">
                <a16:creationId xmlns:a16="http://schemas.microsoft.com/office/drawing/2014/main" id="{44876E32-A8DA-4A69-83FE-498425E69BD2}"/>
              </a:ext>
            </a:extLst>
          </p:cNvPr>
          <p:cNvGrpSpPr/>
          <p:nvPr userDrawn="1"/>
        </p:nvGrpSpPr>
        <p:grpSpPr>
          <a:xfrm>
            <a:off x="9270170" y="3909186"/>
            <a:ext cx="161352" cy="191390"/>
            <a:chOff x="11684441" y="4890412"/>
            <a:chExt cx="161352" cy="191390"/>
          </a:xfrm>
        </p:grpSpPr>
        <p:sp>
          <p:nvSpPr>
            <p:cNvPr id="655" name="Line 143">
              <a:extLst>
                <a:ext uri="{FF2B5EF4-FFF2-40B4-BE49-F238E27FC236}">
                  <a16:creationId xmlns:a16="http://schemas.microsoft.com/office/drawing/2014/main" id="{4CEF90FB-E577-4ADC-9654-94564D6395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752243" y="4947915"/>
              <a:ext cx="26606" cy="18882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6" name="Line 144">
              <a:extLst>
                <a:ext uri="{FF2B5EF4-FFF2-40B4-BE49-F238E27FC236}">
                  <a16:creationId xmlns:a16="http://schemas.microsoft.com/office/drawing/2014/main" id="{900D845B-D78C-4FCB-9894-0285907C17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11753101" y="5007992"/>
              <a:ext cx="24889" cy="16307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7" name="Oval 145">
              <a:extLst>
                <a:ext uri="{FF2B5EF4-FFF2-40B4-BE49-F238E27FC236}">
                  <a16:creationId xmlns:a16="http://schemas.microsoft.com/office/drawing/2014/main" id="{27494334-DD5F-42D8-87F6-CA77A65200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71983" y="4951348"/>
              <a:ext cx="73810" cy="73810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8" name="Oval 146">
              <a:extLst>
                <a:ext uri="{FF2B5EF4-FFF2-40B4-BE49-F238E27FC236}">
                  <a16:creationId xmlns:a16="http://schemas.microsoft.com/office/drawing/2014/main" id="{E01FADD2-0D05-4EC0-81A7-B57BEA974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84441" y="4890412"/>
              <a:ext cx="73810" cy="73810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9" name="Oval 147">
              <a:extLst>
                <a:ext uri="{FF2B5EF4-FFF2-40B4-BE49-F238E27FC236}">
                  <a16:creationId xmlns:a16="http://schemas.microsoft.com/office/drawing/2014/main" id="{3014B932-AE78-4371-9C1B-86DC2DEFC1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84441" y="5007992"/>
              <a:ext cx="73810" cy="73810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8" name="Gruppieren 727">
            <a:extLst>
              <a:ext uri="{FF2B5EF4-FFF2-40B4-BE49-F238E27FC236}">
                <a16:creationId xmlns:a16="http://schemas.microsoft.com/office/drawing/2014/main" id="{A3A3095E-8DC1-4A9A-9408-29E7343A3F5B}"/>
              </a:ext>
            </a:extLst>
          </p:cNvPr>
          <p:cNvGrpSpPr/>
          <p:nvPr userDrawn="1"/>
        </p:nvGrpSpPr>
        <p:grpSpPr>
          <a:xfrm>
            <a:off x="8116130" y="3445659"/>
            <a:ext cx="182807" cy="181091"/>
            <a:chOff x="9987677" y="4022719"/>
            <a:chExt cx="182807" cy="181091"/>
          </a:xfrm>
        </p:grpSpPr>
        <p:sp>
          <p:nvSpPr>
            <p:cNvPr id="660" name="Freeform 148">
              <a:extLst>
                <a:ext uri="{FF2B5EF4-FFF2-40B4-BE49-F238E27FC236}">
                  <a16:creationId xmlns:a16="http://schemas.microsoft.com/office/drawing/2014/main" id="{3FB03D8C-1399-409A-9600-566C066036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7677" y="4022719"/>
              <a:ext cx="157918" cy="157918"/>
            </a:xfrm>
            <a:custGeom>
              <a:avLst/>
              <a:gdLst>
                <a:gd name="T0" fmla="*/ 359 w 404"/>
                <a:gd name="T1" fmla="*/ 120 h 403"/>
                <a:gd name="T2" fmla="*/ 283 w 404"/>
                <a:gd name="T3" fmla="*/ 358 h 403"/>
                <a:gd name="T4" fmla="*/ 45 w 404"/>
                <a:gd name="T5" fmla="*/ 283 h 403"/>
                <a:gd name="T6" fmla="*/ 120 w 404"/>
                <a:gd name="T7" fmla="*/ 45 h 403"/>
                <a:gd name="T8" fmla="*/ 359 w 404"/>
                <a:gd name="T9" fmla="*/ 12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03">
                  <a:moveTo>
                    <a:pt x="359" y="120"/>
                  </a:moveTo>
                  <a:cubicBezTo>
                    <a:pt x="404" y="206"/>
                    <a:pt x="370" y="313"/>
                    <a:pt x="283" y="358"/>
                  </a:cubicBezTo>
                  <a:cubicBezTo>
                    <a:pt x="197" y="403"/>
                    <a:pt x="90" y="369"/>
                    <a:pt x="45" y="283"/>
                  </a:cubicBezTo>
                  <a:cubicBezTo>
                    <a:pt x="0" y="196"/>
                    <a:pt x="34" y="90"/>
                    <a:pt x="120" y="45"/>
                  </a:cubicBezTo>
                  <a:cubicBezTo>
                    <a:pt x="207" y="0"/>
                    <a:pt x="314" y="33"/>
                    <a:pt x="359" y="120"/>
                  </a:cubicBez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1" name="Freeform 149">
              <a:extLst>
                <a:ext uri="{FF2B5EF4-FFF2-40B4-BE49-F238E27FC236}">
                  <a16:creationId xmlns:a16="http://schemas.microsoft.com/office/drawing/2014/main" id="{31EA9DAB-2620-43EF-BE61-4132E67F27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21149" y="4066490"/>
              <a:ext cx="27464" cy="54070"/>
            </a:xfrm>
            <a:custGeom>
              <a:avLst/>
              <a:gdLst>
                <a:gd name="T0" fmla="*/ 26 w 70"/>
                <a:gd name="T1" fmla="*/ 138 h 138"/>
                <a:gd name="T2" fmla="*/ 70 w 70"/>
                <a:gd name="T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0" h="138">
                  <a:moveTo>
                    <a:pt x="26" y="138"/>
                  </a:moveTo>
                  <a:cubicBezTo>
                    <a:pt x="0" y="88"/>
                    <a:pt x="20" y="26"/>
                    <a:pt x="7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2" name="Freeform 150">
              <a:extLst>
                <a:ext uri="{FF2B5EF4-FFF2-40B4-BE49-F238E27FC236}">
                  <a16:creationId xmlns:a16="http://schemas.microsoft.com/office/drawing/2014/main" id="{2B199982-124C-4DD4-8A7A-FA69A7710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01824" y="4137725"/>
              <a:ext cx="68660" cy="66085"/>
            </a:xfrm>
            <a:custGeom>
              <a:avLst/>
              <a:gdLst>
                <a:gd name="T0" fmla="*/ 63 w 175"/>
                <a:gd name="T1" fmla="*/ 0 h 170"/>
                <a:gd name="T2" fmla="*/ 158 w 175"/>
                <a:gd name="T3" fmla="*/ 94 h 170"/>
                <a:gd name="T4" fmla="*/ 158 w 175"/>
                <a:gd name="T5" fmla="*/ 157 h 170"/>
                <a:gd name="T6" fmla="*/ 126 w 175"/>
                <a:gd name="T7" fmla="*/ 170 h 170"/>
                <a:gd name="T8" fmla="*/ 95 w 175"/>
                <a:gd name="T9" fmla="*/ 157 h 170"/>
                <a:gd name="T10" fmla="*/ 0 w 175"/>
                <a:gd name="T11" fmla="*/ 6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70">
                  <a:moveTo>
                    <a:pt x="63" y="0"/>
                  </a:moveTo>
                  <a:lnTo>
                    <a:pt x="158" y="94"/>
                  </a:lnTo>
                  <a:cubicBezTo>
                    <a:pt x="175" y="112"/>
                    <a:pt x="175" y="140"/>
                    <a:pt x="158" y="157"/>
                  </a:cubicBezTo>
                  <a:cubicBezTo>
                    <a:pt x="149" y="166"/>
                    <a:pt x="138" y="170"/>
                    <a:pt x="126" y="170"/>
                  </a:cubicBezTo>
                  <a:cubicBezTo>
                    <a:pt x="115" y="170"/>
                    <a:pt x="104" y="166"/>
                    <a:pt x="95" y="157"/>
                  </a:cubicBezTo>
                  <a:lnTo>
                    <a:pt x="0" y="63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7" name="Gruppieren 736">
            <a:extLst>
              <a:ext uri="{FF2B5EF4-FFF2-40B4-BE49-F238E27FC236}">
                <a16:creationId xmlns:a16="http://schemas.microsoft.com/office/drawing/2014/main" id="{D31113B8-E44E-49FC-9FD0-A9596B647E71}"/>
              </a:ext>
            </a:extLst>
          </p:cNvPr>
          <p:cNvGrpSpPr/>
          <p:nvPr userDrawn="1"/>
        </p:nvGrpSpPr>
        <p:grpSpPr>
          <a:xfrm>
            <a:off x="971949" y="3938364"/>
            <a:ext cx="171650" cy="196540"/>
            <a:chOff x="9560267" y="4456136"/>
            <a:chExt cx="171650" cy="196540"/>
          </a:xfrm>
        </p:grpSpPr>
        <p:sp>
          <p:nvSpPr>
            <p:cNvPr id="663" name="Freeform 151">
              <a:extLst>
                <a:ext uri="{FF2B5EF4-FFF2-40B4-BE49-F238E27FC236}">
                  <a16:creationId xmlns:a16="http://schemas.microsoft.com/office/drawing/2014/main" id="{E3E63E01-0A66-4484-AAD7-30A9C73C4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0267" y="4456136"/>
              <a:ext cx="171650" cy="196540"/>
            </a:xfrm>
            <a:custGeom>
              <a:avLst/>
              <a:gdLst>
                <a:gd name="T0" fmla="*/ 219 w 439"/>
                <a:gd name="T1" fmla="*/ 503 h 503"/>
                <a:gd name="T2" fmla="*/ 78 w 439"/>
                <a:gd name="T3" fmla="*/ 362 h 503"/>
                <a:gd name="T4" fmla="*/ 78 w 439"/>
                <a:gd name="T5" fmla="*/ 78 h 503"/>
                <a:gd name="T6" fmla="*/ 361 w 439"/>
                <a:gd name="T7" fmla="*/ 78 h 503"/>
                <a:gd name="T8" fmla="*/ 361 w 439"/>
                <a:gd name="T9" fmla="*/ 362 h 503"/>
                <a:gd name="T10" fmla="*/ 219 w 439"/>
                <a:gd name="T11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503">
                  <a:moveTo>
                    <a:pt x="219" y="503"/>
                  </a:moveTo>
                  <a:lnTo>
                    <a:pt x="78" y="362"/>
                  </a:lnTo>
                  <a:cubicBezTo>
                    <a:pt x="0" y="283"/>
                    <a:pt x="0" y="157"/>
                    <a:pt x="78" y="78"/>
                  </a:cubicBezTo>
                  <a:cubicBezTo>
                    <a:pt x="156" y="0"/>
                    <a:pt x="283" y="0"/>
                    <a:pt x="361" y="78"/>
                  </a:cubicBezTo>
                  <a:cubicBezTo>
                    <a:pt x="439" y="157"/>
                    <a:pt x="439" y="283"/>
                    <a:pt x="361" y="362"/>
                  </a:cubicBezTo>
                  <a:lnTo>
                    <a:pt x="219" y="503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4" name="Freeform 152">
              <a:extLst>
                <a:ext uri="{FF2B5EF4-FFF2-40B4-BE49-F238E27FC236}">
                  <a16:creationId xmlns:a16="http://schemas.microsoft.com/office/drawing/2014/main" id="{CCBBF49E-7D0E-4E55-AC24-8F2F01125E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10046" y="4505915"/>
              <a:ext cx="71235" cy="71235"/>
            </a:xfrm>
            <a:custGeom>
              <a:avLst/>
              <a:gdLst>
                <a:gd name="T0" fmla="*/ 150 w 183"/>
                <a:gd name="T1" fmla="*/ 32 h 182"/>
                <a:gd name="T2" fmla="*/ 150 w 183"/>
                <a:gd name="T3" fmla="*/ 150 h 182"/>
                <a:gd name="T4" fmla="*/ 33 w 183"/>
                <a:gd name="T5" fmla="*/ 150 h 182"/>
                <a:gd name="T6" fmla="*/ 33 w 183"/>
                <a:gd name="T7" fmla="*/ 32 h 182"/>
                <a:gd name="T8" fmla="*/ 150 w 183"/>
                <a:gd name="T9" fmla="*/ 3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2">
                  <a:moveTo>
                    <a:pt x="150" y="32"/>
                  </a:moveTo>
                  <a:cubicBezTo>
                    <a:pt x="183" y="65"/>
                    <a:pt x="183" y="117"/>
                    <a:pt x="150" y="150"/>
                  </a:cubicBezTo>
                  <a:cubicBezTo>
                    <a:pt x="118" y="182"/>
                    <a:pt x="65" y="182"/>
                    <a:pt x="33" y="150"/>
                  </a:cubicBezTo>
                  <a:cubicBezTo>
                    <a:pt x="0" y="117"/>
                    <a:pt x="0" y="65"/>
                    <a:pt x="33" y="32"/>
                  </a:cubicBezTo>
                  <a:cubicBezTo>
                    <a:pt x="65" y="0"/>
                    <a:pt x="118" y="0"/>
                    <a:pt x="150" y="32"/>
                  </a:cubicBez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35" name="Gruppieren 734">
            <a:extLst>
              <a:ext uri="{FF2B5EF4-FFF2-40B4-BE49-F238E27FC236}">
                <a16:creationId xmlns:a16="http://schemas.microsoft.com/office/drawing/2014/main" id="{23B117F9-556D-4710-8D14-CDD78D5C3CB9}"/>
              </a:ext>
            </a:extLst>
          </p:cNvPr>
          <p:cNvGrpSpPr/>
          <p:nvPr userDrawn="1"/>
        </p:nvGrpSpPr>
        <p:grpSpPr>
          <a:xfrm>
            <a:off x="11589874" y="3444485"/>
            <a:ext cx="188815" cy="151052"/>
            <a:chOff x="8673693" y="4482742"/>
            <a:chExt cx="188815" cy="151052"/>
          </a:xfrm>
        </p:grpSpPr>
        <p:sp>
          <p:nvSpPr>
            <p:cNvPr id="537" name="Line 25">
              <a:extLst>
                <a:ext uri="{FF2B5EF4-FFF2-40B4-BE49-F238E27FC236}">
                  <a16:creationId xmlns:a16="http://schemas.microsoft.com/office/drawing/2014/main" id="{696F2167-339A-4727-A172-58748C7C037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8673693" y="4558268"/>
              <a:ext cx="56645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8" name="Freeform 26">
              <a:extLst>
                <a:ext uri="{FF2B5EF4-FFF2-40B4-BE49-F238E27FC236}">
                  <a16:creationId xmlns:a16="http://schemas.microsoft.com/office/drawing/2014/main" id="{58A7F2D3-0300-46F9-A785-54191D416B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3693" y="4482742"/>
              <a:ext cx="188815" cy="75526"/>
            </a:xfrm>
            <a:custGeom>
              <a:avLst/>
              <a:gdLst>
                <a:gd name="T0" fmla="*/ 144 w 482"/>
                <a:gd name="T1" fmla="*/ 194 h 194"/>
                <a:gd name="T2" fmla="*/ 0 w 482"/>
                <a:gd name="T3" fmla="*/ 194 h 194"/>
                <a:gd name="T4" fmla="*/ 89 w 482"/>
                <a:gd name="T5" fmla="*/ 0 h 194"/>
                <a:gd name="T6" fmla="*/ 393 w 482"/>
                <a:gd name="T7" fmla="*/ 0 h 194"/>
                <a:gd name="T8" fmla="*/ 482 w 482"/>
                <a:gd name="T9" fmla="*/ 194 h 194"/>
                <a:gd name="T10" fmla="*/ 338 w 482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194">
                  <a:moveTo>
                    <a:pt x="144" y="194"/>
                  </a:moveTo>
                  <a:lnTo>
                    <a:pt x="0" y="194"/>
                  </a:lnTo>
                  <a:lnTo>
                    <a:pt x="89" y="0"/>
                  </a:lnTo>
                  <a:lnTo>
                    <a:pt x="393" y="0"/>
                  </a:lnTo>
                  <a:lnTo>
                    <a:pt x="482" y="194"/>
                  </a:lnTo>
                  <a:lnTo>
                    <a:pt x="338" y="194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0" name="Freeform 28">
              <a:extLst>
                <a:ext uri="{FF2B5EF4-FFF2-40B4-BE49-F238E27FC236}">
                  <a16:creationId xmlns:a16="http://schemas.microsoft.com/office/drawing/2014/main" id="{EA27FF0F-B420-4831-8835-6739D4B1D2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0338" y="4558268"/>
              <a:ext cx="75526" cy="37763"/>
            </a:xfrm>
            <a:custGeom>
              <a:avLst/>
              <a:gdLst>
                <a:gd name="T0" fmla="*/ 194 w 194"/>
                <a:gd name="T1" fmla="*/ 0 h 96"/>
                <a:gd name="T2" fmla="*/ 97 w 194"/>
                <a:gd name="T3" fmla="*/ 96 h 96"/>
                <a:gd name="T4" fmla="*/ 0 w 194"/>
                <a:gd name="T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96">
                  <a:moveTo>
                    <a:pt x="194" y="0"/>
                  </a:moveTo>
                  <a:cubicBezTo>
                    <a:pt x="194" y="53"/>
                    <a:pt x="151" y="96"/>
                    <a:pt x="97" y="96"/>
                  </a:cubicBezTo>
                  <a:cubicBezTo>
                    <a:pt x="44" y="96"/>
                    <a:pt x="0" y="53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5" name="Freeform 153">
              <a:extLst>
                <a:ext uri="{FF2B5EF4-FFF2-40B4-BE49-F238E27FC236}">
                  <a16:creationId xmlns:a16="http://schemas.microsoft.com/office/drawing/2014/main" id="{9833798E-0F41-4548-8602-D43C3E25A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73693" y="4558268"/>
              <a:ext cx="188815" cy="75526"/>
            </a:xfrm>
            <a:custGeom>
              <a:avLst/>
              <a:gdLst>
                <a:gd name="T0" fmla="*/ 482 w 482"/>
                <a:gd name="T1" fmla="*/ 0 h 193"/>
                <a:gd name="T2" fmla="*/ 482 w 482"/>
                <a:gd name="T3" fmla="*/ 141 h 193"/>
                <a:gd name="T4" fmla="*/ 430 w 482"/>
                <a:gd name="T5" fmla="*/ 193 h 193"/>
                <a:gd name="T6" fmla="*/ 52 w 482"/>
                <a:gd name="T7" fmla="*/ 193 h 193"/>
                <a:gd name="T8" fmla="*/ 0 w 482"/>
                <a:gd name="T9" fmla="*/ 141 h 193"/>
                <a:gd name="T10" fmla="*/ 0 w 482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2" h="193">
                  <a:moveTo>
                    <a:pt x="482" y="0"/>
                  </a:moveTo>
                  <a:lnTo>
                    <a:pt x="482" y="141"/>
                  </a:lnTo>
                  <a:cubicBezTo>
                    <a:pt x="482" y="170"/>
                    <a:pt x="459" y="193"/>
                    <a:pt x="430" y="193"/>
                  </a:cubicBezTo>
                  <a:lnTo>
                    <a:pt x="52" y="193"/>
                  </a:lnTo>
                  <a:cubicBezTo>
                    <a:pt x="23" y="193"/>
                    <a:pt x="0" y="170"/>
                    <a:pt x="0" y="141"/>
                  </a:cubicBezTo>
                  <a:lnTo>
                    <a:pt x="0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7" name="Gruppieren 746">
            <a:extLst>
              <a:ext uri="{FF2B5EF4-FFF2-40B4-BE49-F238E27FC236}">
                <a16:creationId xmlns:a16="http://schemas.microsoft.com/office/drawing/2014/main" id="{9894FBD8-6E3E-4C79-BC26-E4DBAC3F200E}"/>
              </a:ext>
            </a:extLst>
          </p:cNvPr>
          <p:cNvGrpSpPr/>
          <p:nvPr userDrawn="1"/>
        </p:nvGrpSpPr>
        <p:grpSpPr>
          <a:xfrm>
            <a:off x="8075914" y="3898308"/>
            <a:ext cx="167360" cy="184524"/>
            <a:chOff x="10868243" y="4899853"/>
            <a:chExt cx="167360" cy="184524"/>
          </a:xfrm>
        </p:grpSpPr>
        <p:sp>
          <p:nvSpPr>
            <p:cNvPr id="634" name="Rectangle 122">
              <a:extLst>
                <a:ext uri="{FF2B5EF4-FFF2-40B4-BE49-F238E27FC236}">
                  <a16:creationId xmlns:a16="http://schemas.microsoft.com/office/drawing/2014/main" id="{051C2909-2BE1-4324-ACC2-B601438858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918880" y="5012284"/>
              <a:ext cx="38621" cy="72093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5" name="Line 123">
              <a:extLst>
                <a:ext uri="{FF2B5EF4-FFF2-40B4-BE49-F238E27FC236}">
                  <a16:creationId xmlns:a16="http://schemas.microsoft.com/office/drawing/2014/main" id="{C0FF756B-34BF-4AE6-AC81-A6C48AB2342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7762" y="4982245"/>
              <a:ext cx="0" cy="3003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6" name="Rectangle 124">
              <a:extLst>
                <a:ext uri="{FF2B5EF4-FFF2-40B4-BE49-F238E27FC236}">
                  <a16:creationId xmlns:a16="http://schemas.microsoft.com/office/drawing/2014/main" id="{9D1386B5-8BF8-490B-B9FB-0ABDD745EF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68243" y="4899853"/>
              <a:ext cx="138179" cy="54070"/>
            </a:xfrm>
            <a:prstGeom prst="rect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6" name="Freeform 154">
              <a:extLst>
                <a:ext uri="{FF2B5EF4-FFF2-40B4-BE49-F238E27FC236}">
                  <a16:creationId xmlns:a16="http://schemas.microsoft.com/office/drawing/2014/main" id="{8554794A-285C-40D2-AE34-5BA2F3965B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37762" y="4926458"/>
              <a:ext cx="97841" cy="55786"/>
            </a:xfrm>
            <a:custGeom>
              <a:avLst/>
              <a:gdLst>
                <a:gd name="T0" fmla="*/ 175 w 251"/>
                <a:gd name="T1" fmla="*/ 0 h 143"/>
                <a:gd name="T2" fmla="*/ 213 w 251"/>
                <a:gd name="T3" fmla="*/ 0 h 143"/>
                <a:gd name="T4" fmla="*/ 251 w 251"/>
                <a:gd name="T5" fmla="*/ 39 h 143"/>
                <a:gd name="T6" fmla="*/ 251 w 251"/>
                <a:gd name="T7" fmla="*/ 105 h 143"/>
                <a:gd name="T8" fmla="*/ 213 w 251"/>
                <a:gd name="T9" fmla="*/ 143 h 143"/>
                <a:gd name="T10" fmla="*/ 0 w 251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43">
                  <a:moveTo>
                    <a:pt x="175" y="0"/>
                  </a:moveTo>
                  <a:lnTo>
                    <a:pt x="213" y="0"/>
                  </a:lnTo>
                  <a:cubicBezTo>
                    <a:pt x="234" y="0"/>
                    <a:pt x="251" y="18"/>
                    <a:pt x="251" y="39"/>
                  </a:cubicBezTo>
                  <a:lnTo>
                    <a:pt x="251" y="105"/>
                  </a:lnTo>
                  <a:cubicBezTo>
                    <a:pt x="251" y="126"/>
                    <a:pt x="234" y="143"/>
                    <a:pt x="213" y="143"/>
                  </a:cubicBezTo>
                  <a:lnTo>
                    <a:pt x="0" y="143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45" name="Gruppieren 744">
            <a:extLst>
              <a:ext uri="{FF2B5EF4-FFF2-40B4-BE49-F238E27FC236}">
                <a16:creationId xmlns:a16="http://schemas.microsoft.com/office/drawing/2014/main" id="{7973489C-7DF1-4D0D-8E24-537DFAD88F3E}"/>
              </a:ext>
            </a:extLst>
          </p:cNvPr>
          <p:cNvGrpSpPr/>
          <p:nvPr userDrawn="1"/>
        </p:nvGrpSpPr>
        <p:grpSpPr>
          <a:xfrm>
            <a:off x="6896249" y="3916884"/>
            <a:ext cx="193965" cy="193965"/>
            <a:chOff x="9987677" y="4899853"/>
            <a:chExt cx="193965" cy="193965"/>
          </a:xfrm>
        </p:grpSpPr>
        <p:sp>
          <p:nvSpPr>
            <p:cNvPr id="535" name="Oval 23">
              <a:extLst>
                <a:ext uri="{FF2B5EF4-FFF2-40B4-BE49-F238E27FC236}">
                  <a16:creationId xmlns:a16="http://schemas.microsoft.com/office/drawing/2014/main" id="{330910B4-9FF4-48C2-B4C3-F37E8FC81F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87677" y="4899853"/>
              <a:ext cx="193965" cy="193965"/>
            </a:xfrm>
            <a:prstGeom prst="ellips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3" name="Freeform 51">
              <a:extLst>
                <a:ext uri="{FF2B5EF4-FFF2-40B4-BE49-F238E27FC236}">
                  <a16:creationId xmlns:a16="http://schemas.microsoft.com/office/drawing/2014/main" id="{0B8CEC0E-2DC2-41DA-BD81-C0232D79E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42605" y="4899853"/>
              <a:ext cx="42054" cy="193965"/>
            </a:xfrm>
            <a:custGeom>
              <a:avLst/>
              <a:gdLst>
                <a:gd name="T0" fmla="*/ 107 w 107"/>
                <a:gd name="T1" fmla="*/ 495 h 495"/>
                <a:gd name="T2" fmla="*/ 0 w 107"/>
                <a:gd name="T3" fmla="*/ 247 h 495"/>
                <a:gd name="T4" fmla="*/ 107 w 107"/>
                <a:gd name="T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5">
                  <a:moveTo>
                    <a:pt x="107" y="495"/>
                  </a:moveTo>
                  <a:cubicBezTo>
                    <a:pt x="48" y="495"/>
                    <a:pt x="0" y="384"/>
                    <a:pt x="0" y="247"/>
                  </a:cubicBezTo>
                  <a:cubicBezTo>
                    <a:pt x="0" y="110"/>
                    <a:pt x="48" y="0"/>
                    <a:pt x="107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4" name="Freeform 52">
              <a:extLst>
                <a:ext uri="{FF2B5EF4-FFF2-40B4-BE49-F238E27FC236}">
                  <a16:creationId xmlns:a16="http://schemas.microsoft.com/office/drawing/2014/main" id="{71F2BEB8-EA09-4106-81B1-4481CDAFB1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84659" y="4899853"/>
              <a:ext cx="42054" cy="193965"/>
            </a:xfrm>
            <a:custGeom>
              <a:avLst/>
              <a:gdLst>
                <a:gd name="T0" fmla="*/ 0 w 107"/>
                <a:gd name="T1" fmla="*/ 0 h 495"/>
                <a:gd name="T2" fmla="*/ 107 w 107"/>
                <a:gd name="T3" fmla="*/ 247 h 495"/>
                <a:gd name="T4" fmla="*/ 0 w 107"/>
                <a:gd name="T5" fmla="*/ 49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5">
                  <a:moveTo>
                    <a:pt x="0" y="0"/>
                  </a:moveTo>
                  <a:cubicBezTo>
                    <a:pt x="59" y="0"/>
                    <a:pt x="107" y="110"/>
                    <a:pt x="107" y="247"/>
                  </a:cubicBezTo>
                  <a:cubicBezTo>
                    <a:pt x="107" y="384"/>
                    <a:pt x="59" y="495"/>
                    <a:pt x="0" y="495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7" name="Line 155">
              <a:extLst>
                <a:ext uri="{FF2B5EF4-FFF2-40B4-BE49-F238E27FC236}">
                  <a16:creationId xmlns:a16="http://schemas.microsoft.com/office/drawing/2014/main" id="{BF172550-C3E3-4B05-B6EF-76C0782D2AE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987677" y="4996835"/>
              <a:ext cx="193965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17" name="Gruppieren 716">
            <a:extLst>
              <a:ext uri="{FF2B5EF4-FFF2-40B4-BE49-F238E27FC236}">
                <a16:creationId xmlns:a16="http://schemas.microsoft.com/office/drawing/2014/main" id="{5DCD5C26-1AEE-4440-A036-99EC157D8D24}"/>
              </a:ext>
            </a:extLst>
          </p:cNvPr>
          <p:cNvGrpSpPr/>
          <p:nvPr userDrawn="1"/>
        </p:nvGrpSpPr>
        <p:grpSpPr>
          <a:xfrm>
            <a:off x="387850" y="3469879"/>
            <a:ext cx="218855" cy="185382"/>
            <a:chOff x="8217961" y="3579003"/>
            <a:chExt cx="218855" cy="185382"/>
          </a:xfrm>
        </p:grpSpPr>
        <p:sp>
          <p:nvSpPr>
            <p:cNvPr id="572" name="Line 60">
              <a:extLst>
                <a:ext uri="{FF2B5EF4-FFF2-40B4-BE49-F238E27FC236}">
                  <a16:creationId xmlns:a16="http://schemas.microsoft.com/office/drawing/2014/main" id="{CE5C567B-B424-4F69-A043-928F6B12BC5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8217961" y="3579003"/>
              <a:ext cx="109856" cy="96124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3" name="Line 61">
              <a:extLst>
                <a:ext uri="{FF2B5EF4-FFF2-40B4-BE49-F238E27FC236}">
                  <a16:creationId xmlns:a16="http://schemas.microsoft.com/office/drawing/2014/main" id="{86B1C7ED-8F17-4D18-B11A-32A78717FB6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8327818" y="3579003"/>
              <a:ext cx="108998" cy="96124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1" name="Freeform 159">
              <a:extLst>
                <a:ext uri="{FF2B5EF4-FFF2-40B4-BE49-F238E27FC236}">
                  <a16:creationId xmlns:a16="http://schemas.microsoft.com/office/drawing/2014/main" id="{50BF6779-1725-4EF5-8C91-5F3CAA8AD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47142" y="3650238"/>
              <a:ext cx="161351" cy="114147"/>
            </a:xfrm>
            <a:custGeom>
              <a:avLst/>
              <a:gdLst>
                <a:gd name="T0" fmla="*/ 412 w 412"/>
                <a:gd name="T1" fmla="*/ 0 h 294"/>
                <a:gd name="T2" fmla="*/ 412 w 412"/>
                <a:gd name="T3" fmla="*/ 239 h 294"/>
                <a:gd name="T4" fmla="*/ 358 w 412"/>
                <a:gd name="T5" fmla="*/ 294 h 294"/>
                <a:gd name="T6" fmla="*/ 54 w 412"/>
                <a:gd name="T7" fmla="*/ 294 h 294"/>
                <a:gd name="T8" fmla="*/ 0 w 412"/>
                <a:gd name="T9" fmla="*/ 239 h 294"/>
                <a:gd name="T10" fmla="*/ 0 w 412"/>
                <a:gd name="T1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2" h="294">
                  <a:moveTo>
                    <a:pt x="412" y="0"/>
                  </a:moveTo>
                  <a:lnTo>
                    <a:pt x="412" y="239"/>
                  </a:lnTo>
                  <a:cubicBezTo>
                    <a:pt x="412" y="269"/>
                    <a:pt x="388" y="294"/>
                    <a:pt x="358" y="294"/>
                  </a:cubicBezTo>
                  <a:lnTo>
                    <a:pt x="54" y="294"/>
                  </a:lnTo>
                  <a:cubicBezTo>
                    <a:pt x="24" y="294"/>
                    <a:pt x="0" y="269"/>
                    <a:pt x="0" y="239"/>
                  </a:cubicBezTo>
                  <a:lnTo>
                    <a:pt x="0" y="0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18" name="Gruppieren 717">
            <a:extLst>
              <a:ext uri="{FF2B5EF4-FFF2-40B4-BE49-F238E27FC236}">
                <a16:creationId xmlns:a16="http://schemas.microsoft.com/office/drawing/2014/main" id="{E53DB814-7C62-4C9F-92DF-4AA79F298B00}"/>
              </a:ext>
            </a:extLst>
          </p:cNvPr>
          <p:cNvGrpSpPr/>
          <p:nvPr userDrawn="1"/>
        </p:nvGrpSpPr>
        <p:grpSpPr>
          <a:xfrm>
            <a:off x="1600980" y="3475390"/>
            <a:ext cx="177658" cy="182808"/>
            <a:chOff x="9118268" y="3581578"/>
            <a:chExt cx="177658" cy="182808"/>
          </a:xfrm>
        </p:grpSpPr>
        <p:sp>
          <p:nvSpPr>
            <p:cNvPr id="668" name="Line 156">
              <a:extLst>
                <a:ext uri="{FF2B5EF4-FFF2-40B4-BE49-F238E27FC236}">
                  <a16:creationId xmlns:a16="http://schemas.microsoft.com/office/drawing/2014/main" id="{CAC89D39-A55E-4B2E-A4F3-7340D1D689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65471" y="3581578"/>
              <a:ext cx="0" cy="2488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9" name="Line 157">
              <a:extLst>
                <a:ext uri="{FF2B5EF4-FFF2-40B4-BE49-F238E27FC236}">
                  <a16:creationId xmlns:a16="http://schemas.microsoft.com/office/drawing/2014/main" id="{C0D8A5E1-247F-4906-A5DF-C3039757A4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248722" y="3581578"/>
              <a:ext cx="0" cy="24889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0" name="Freeform 158">
              <a:extLst>
                <a:ext uri="{FF2B5EF4-FFF2-40B4-BE49-F238E27FC236}">
                  <a16:creationId xmlns:a16="http://schemas.microsoft.com/office/drawing/2014/main" id="{6FC0D75F-4312-4DF9-B768-27F8CAE52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18268" y="3591877"/>
              <a:ext cx="177658" cy="172509"/>
            </a:xfrm>
            <a:custGeom>
              <a:avLst/>
              <a:gdLst>
                <a:gd name="T0" fmla="*/ 454 w 454"/>
                <a:gd name="T1" fmla="*/ 381 h 441"/>
                <a:gd name="T2" fmla="*/ 394 w 454"/>
                <a:gd name="T3" fmla="*/ 441 h 441"/>
                <a:gd name="T4" fmla="*/ 60 w 454"/>
                <a:gd name="T5" fmla="*/ 441 h 441"/>
                <a:gd name="T6" fmla="*/ 0 w 454"/>
                <a:gd name="T7" fmla="*/ 381 h 441"/>
                <a:gd name="T8" fmla="*/ 0 w 454"/>
                <a:gd name="T9" fmla="*/ 60 h 441"/>
                <a:gd name="T10" fmla="*/ 60 w 454"/>
                <a:gd name="T11" fmla="*/ 0 h 441"/>
                <a:gd name="T12" fmla="*/ 394 w 454"/>
                <a:gd name="T13" fmla="*/ 0 h 441"/>
                <a:gd name="T14" fmla="*/ 454 w 454"/>
                <a:gd name="T15" fmla="*/ 60 h 441"/>
                <a:gd name="T16" fmla="*/ 454 w 454"/>
                <a:gd name="T17" fmla="*/ 38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441">
                  <a:moveTo>
                    <a:pt x="454" y="381"/>
                  </a:moveTo>
                  <a:cubicBezTo>
                    <a:pt x="454" y="414"/>
                    <a:pt x="427" y="441"/>
                    <a:pt x="394" y="441"/>
                  </a:cubicBezTo>
                  <a:lnTo>
                    <a:pt x="60" y="441"/>
                  </a:lnTo>
                  <a:cubicBezTo>
                    <a:pt x="27" y="441"/>
                    <a:pt x="0" y="414"/>
                    <a:pt x="0" y="381"/>
                  </a:cubicBezTo>
                  <a:lnTo>
                    <a:pt x="0" y="60"/>
                  </a:lnTo>
                  <a:cubicBezTo>
                    <a:pt x="0" y="27"/>
                    <a:pt x="27" y="0"/>
                    <a:pt x="60" y="0"/>
                  </a:cubicBezTo>
                  <a:lnTo>
                    <a:pt x="394" y="0"/>
                  </a:lnTo>
                  <a:cubicBezTo>
                    <a:pt x="427" y="0"/>
                    <a:pt x="454" y="27"/>
                    <a:pt x="454" y="60"/>
                  </a:cubicBezTo>
                  <a:lnTo>
                    <a:pt x="454" y="381"/>
                  </a:lnTo>
                  <a:close/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2" name="Line 160">
              <a:extLst>
                <a:ext uri="{FF2B5EF4-FFF2-40B4-BE49-F238E27FC236}">
                  <a16:creationId xmlns:a16="http://schemas.microsoft.com/office/drawing/2014/main" id="{66A466BE-36C2-4420-8C17-7B0527F4FAB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9118268" y="3635648"/>
              <a:ext cx="177658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55" name="Gruppieren 754">
            <a:extLst>
              <a:ext uri="{FF2B5EF4-FFF2-40B4-BE49-F238E27FC236}">
                <a16:creationId xmlns:a16="http://schemas.microsoft.com/office/drawing/2014/main" id="{67511BFF-9BE8-43A0-9E11-1CAAE82C3911}"/>
              </a:ext>
            </a:extLst>
          </p:cNvPr>
          <p:cNvGrpSpPr/>
          <p:nvPr userDrawn="1"/>
        </p:nvGrpSpPr>
        <p:grpSpPr>
          <a:xfrm>
            <a:off x="3133818" y="4429568"/>
            <a:ext cx="174225" cy="177659"/>
            <a:chOff x="11272480" y="5345285"/>
            <a:chExt cx="174225" cy="177659"/>
          </a:xfrm>
        </p:grpSpPr>
        <p:sp>
          <p:nvSpPr>
            <p:cNvPr id="673" name="Freeform 161">
              <a:extLst>
                <a:ext uri="{FF2B5EF4-FFF2-40B4-BE49-F238E27FC236}">
                  <a16:creationId xmlns:a16="http://schemas.microsoft.com/office/drawing/2014/main" id="{E2179E87-5D94-4728-AB7A-330DAA0407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3637" y="5345285"/>
              <a:ext cx="146761" cy="28322"/>
            </a:xfrm>
            <a:custGeom>
              <a:avLst/>
              <a:gdLst>
                <a:gd name="T0" fmla="*/ 0 w 377"/>
                <a:gd name="T1" fmla="*/ 73 h 73"/>
                <a:gd name="T2" fmla="*/ 195 w 377"/>
                <a:gd name="T3" fmla="*/ 0 h 73"/>
                <a:gd name="T4" fmla="*/ 377 w 377"/>
                <a:gd name="T5" fmla="*/ 6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7" h="73">
                  <a:moveTo>
                    <a:pt x="0" y="73"/>
                  </a:moveTo>
                  <a:cubicBezTo>
                    <a:pt x="52" y="28"/>
                    <a:pt x="121" y="0"/>
                    <a:pt x="195" y="0"/>
                  </a:cubicBezTo>
                  <a:cubicBezTo>
                    <a:pt x="263" y="0"/>
                    <a:pt x="327" y="23"/>
                    <a:pt x="377" y="62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4" name="Line 162">
              <a:extLst>
                <a:ext uri="{FF2B5EF4-FFF2-40B4-BE49-F238E27FC236}">
                  <a16:creationId xmlns:a16="http://schemas.microsoft.com/office/drawing/2014/main" id="{1636599D-D4E0-4825-8512-66A29F453F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11359163" y="5461149"/>
              <a:ext cx="0" cy="0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5" name="Freeform 163">
              <a:extLst>
                <a:ext uri="{FF2B5EF4-FFF2-40B4-BE49-F238E27FC236}">
                  <a16:creationId xmlns:a16="http://schemas.microsoft.com/office/drawing/2014/main" id="{F20FADCF-05CC-4119-B9D1-7386A8AE4D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6771" y="5490330"/>
              <a:ext cx="21456" cy="32614"/>
            </a:xfrm>
            <a:custGeom>
              <a:avLst/>
              <a:gdLst>
                <a:gd name="T0" fmla="*/ 53 w 53"/>
                <a:gd name="T1" fmla="*/ 84 h 84"/>
                <a:gd name="T2" fmla="*/ 0 w 53"/>
                <a:gd name="T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" h="84">
                  <a:moveTo>
                    <a:pt x="53" y="84"/>
                  </a:moveTo>
                  <a:cubicBezTo>
                    <a:pt x="29" y="60"/>
                    <a:pt x="11" y="31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6" name="Freeform 164">
              <a:extLst>
                <a:ext uri="{FF2B5EF4-FFF2-40B4-BE49-F238E27FC236}">
                  <a16:creationId xmlns:a16="http://schemas.microsoft.com/office/drawing/2014/main" id="{A098BE83-C2C3-43DE-84D9-D9E484FD8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01661" y="5402788"/>
              <a:ext cx="115864" cy="99557"/>
            </a:xfrm>
            <a:custGeom>
              <a:avLst/>
              <a:gdLst>
                <a:gd name="T0" fmla="*/ 44 w 298"/>
                <a:gd name="T1" fmla="*/ 255 h 255"/>
                <a:gd name="T2" fmla="*/ 0 w 298"/>
                <a:gd name="T3" fmla="*/ 149 h 255"/>
                <a:gd name="T4" fmla="*/ 149 w 298"/>
                <a:gd name="T5" fmla="*/ 0 h 255"/>
                <a:gd name="T6" fmla="*/ 298 w 298"/>
                <a:gd name="T7" fmla="*/ 149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55">
                  <a:moveTo>
                    <a:pt x="44" y="255"/>
                  </a:moveTo>
                  <a:cubicBezTo>
                    <a:pt x="17" y="228"/>
                    <a:pt x="0" y="190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7" name="Freeform 165">
              <a:extLst>
                <a:ext uri="{FF2B5EF4-FFF2-40B4-BE49-F238E27FC236}">
                  <a16:creationId xmlns:a16="http://schemas.microsoft.com/office/drawing/2014/main" id="{D3C8E810-4751-46BF-9683-5B2C9D0A5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01661" y="5461149"/>
              <a:ext cx="44629" cy="57503"/>
            </a:xfrm>
            <a:custGeom>
              <a:avLst/>
              <a:gdLst>
                <a:gd name="T0" fmla="*/ 116 w 116"/>
                <a:gd name="T1" fmla="*/ 146 h 146"/>
                <a:gd name="T2" fmla="*/ 0 w 116"/>
                <a:gd name="T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6" h="146">
                  <a:moveTo>
                    <a:pt x="116" y="146"/>
                  </a:moveTo>
                  <a:cubicBezTo>
                    <a:pt x="49" y="130"/>
                    <a:pt x="0" y="71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8" name="Freeform 166">
              <a:extLst>
                <a:ext uri="{FF2B5EF4-FFF2-40B4-BE49-F238E27FC236}">
                  <a16:creationId xmlns:a16="http://schemas.microsoft.com/office/drawing/2014/main" id="{F5A39175-CA72-48E6-B9DD-C864A02264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59163" y="5461149"/>
              <a:ext cx="58361" cy="58361"/>
            </a:xfrm>
            <a:custGeom>
              <a:avLst/>
              <a:gdLst>
                <a:gd name="T0" fmla="*/ 149 w 149"/>
                <a:gd name="T1" fmla="*/ 149 h 149"/>
                <a:gd name="T2" fmla="*/ 0 w 149"/>
                <a:gd name="T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9" h="149">
                  <a:moveTo>
                    <a:pt x="149" y="149"/>
                  </a:moveTo>
                  <a:cubicBezTo>
                    <a:pt x="67" y="149"/>
                    <a:pt x="0" y="82"/>
                    <a:pt x="0" y="0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9" name="Freeform 167">
              <a:extLst>
                <a:ext uri="{FF2B5EF4-FFF2-40B4-BE49-F238E27FC236}">
                  <a16:creationId xmlns:a16="http://schemas.microsoft.com/office/drawing/2014/main" id="{E2B84CB9-BA7F-475C-8A3A-BE200974E8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72480" y="5374466"/>
              <a:ext cx="174225" cy="115864"/>
            </a:xfrm>
            <a:custGeom>
              <a:avLst/>
              <a:gdLst>
                <a:gd name="T0" fmla="*/ 0 w 446"/>
                <a:gd name="T1" fmla="*/ 205 h 298"/>
                <a:gd name="T2" fmla="*/ 223 w 446"/>
                <a:gd name="T3" fmla="*/ 0 h 298"/>
                <a:gd name="T4" fmla="*/ 446 w 446"/>
                <a:gd name="T5" fmla="*/ 223 h 298"/>
                <a:gd name="T6" fmla="*/ 372 w 446"/>
                <a:gd name="T7" fmla="*/ 298 h 298"/>
                <a:gd name="T8" fmla="*/ 298 w 446"/>
                <a:gd name="T9" fmla="*/ 223 h 298"/>
                <a:gd name="T10" fmla="*/ 223 w 446"/>
                <a:gd name="T11" fmla="*/ 148 h 298"/>
                <a:gd name="T12" fmla="*/ 148 w 446"/>
                <a:gd name="T13" fmla="*/ 22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6" h="298">
                  <a:moveTo>
                    <a:pt x="0" y="205"/>
                  </a:moveTo>
                  <a:cubicBezTo>
                    <a:pt x="9" y="90"/>
                    <a:pt x="106" y="0"/>
                    <a:pt x="223" y="0"/>
                  </a:cubicBezTo>
                  <a:cubicBezTo>
                    <a:pt x="346" y="0"/>
                    <a:pt x="446" y="100"/>
                    <a:pt x="446" y="223"/>
                  </a:cubicBezTo>
                  <a:cubicBezTo>
                    <a:pt x="446" y="264"/>
                    <a:pt x="413" y="298"/>
                    <a:pt x="372" y="298"/>
                  </a:cubicBezTo>
                  <a:cubicBezTo>
                    <a:pt x="331" y="298"/>
                    <a:pt x="298" y="264"/>
                    <a:pt x="298" y="223"/>
                  </a:cubicBezTo>
                  <a:cubicBezTo>
                    <a:pt x="298" y="182"/>
                    <a:pt x="264" y="148"/>
                    <a:pt x="223" y="148"/>
                  </a:cubicBezTo>
                  <a:cubicBezTo>
                    <a:pt x="182" y="148"/>
                    <a:pt x="148" y="182"/>
                    <a:pt x="148" y="223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80" name="Freeform 168">
            <a:extLst>
              <a:ext uri="{FF2B5EF4-FFF2-40B4-BE49-F238E27FC236}">
                <a16:creationId xmlns:a16="http://schemas.microsoft.com/office/drawing/2014/main" id="{D70DD0D7-BDC2-4386-86AC-20163A2E0698}"/>
              </a:ext>
            </a:extLst>
          </p:cNvPr>
          <p:cNvSpPr>
            <a:spLocks/>
          </p:cNvSpPr>
          <p:nvPr userDrawn="1"/>
        </p:nvSpPr>
        <p:spPr bwMode="auto">
          <a:xfrm>
            <a:off x="3946847" y="4397890"/>
            <a:ext cx="209413" cy="176800"/>
          </a:xfrm>
          <a:custGeom>
            <a:avLst/>
            <a:gdLst>
              <a:gd name="T0" fmla="*/ 240 w 536"/>
              <a:gd name="T1" fmla="*/ 117 h 451"/>
              <a:gd name="T2" fmla="*/ 240 w 536"/>
              <a:gd name="T3" fmla="*/ 35 h 451"/>
              <a:gd name="T4" fmla="*/ 222 w 536"/>
              <a:gd name="T5" fmla="*/ 5 h 451"/>
              <a:gd name="T6" fmla="*/ 187 w 536"/>
              <a:gd name="T7" fmla="*/ 10 h 451"/>
              <a:gd name="T8" fmla="*/ 11 w 536"/>
              <a:gd name="T9" fmla="*/ 161 h 451"/>
              <a:gd name="T10" fmla="*/ 0 w 536"/>
              <a:gd name="T11" fmla="*/ 185 h 451"/>
              <a:gd name="T12" fmla="*/ 11 w 536"/>
              <a:gd name="T13" fmla="*/ 210 h 451"/>
              <a:gd name="T14" fmla="*/ 187 w 536"/>
              <a:gd name="T15" fmla="*/ 360 h 451"/>
              <a:gd name="T16" fmla="*/ 208 w 536"/>
              <a:gd name="T17" fmla="*/ 368 h 451"/>
              <a:gd name="T18" fmla="*/ 222 w 536"/>
              <a:gd name="T19" fmla="*/ 365 h 451"/>
              <a:gd name="T20" fmla="*/ 240 w 536"/>
              <a:gd name="T21" fmla="*/ 336 h 451"/>
              <a:gd name="T22" fmla="*/ 240 w 536"/>
              <a:gd name="T23" fmla="*/ 254 h 451"/>
              <a:gd name="T24" fmla="*/ 533 w 536"/>
              <a:gd name="T25" fmla="*/ 451 h 451"/>
              <a:gd name="T26" fmla="*/ 536 w 536"/>
              <a:gd name="T27" fmla="*/ 412 h 451"/>
              <a:gd name="T28" fmla="*/ 240 w 536"/>
              <a:gd name="T29" fmla="*/ 117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6" h="451">
                <a:moveTo>
                  <a:pt x="240" y="117"/>
                </a:moveTo>
                <a:lnTo>
                  <a:pt x="240" y="35"/>
                </a:lnTo>
                <a:cubicBezTo>
                  <a:pt x="240" y="22"/>
                  <a:pt x="233" y="11"/>
                  <a:pt x="222" y="5"/>
                </a:cubicBezTo>
                <a:cubicBezTo>
                  <a:pt x="210" y="0"/>
                  <a:pt x="197" y="2"/>
                  <a:pt x="187" y="10"/>
                </a:cubicBezTo>
                <a:lnTo>
                  <a:pt x="11" y="161"/>
                </a:lnTo>
                <a:cubicBezTo>
                  <a:pt x="4" y="167"/>
                  <a:pt x="0" y="176"/>
                  <a:pt x="0" y="185"/>
                </a:cubicBezTo>
                <a:cubicBezTo>
                  <a:pt x="0" y="195"/>
                  <a:pt x="4" y="204"/>
                  <a:pt x="11" y="210"/>
                </a:cubicBezTo>
                <a:lnTo>
                  <a:pt x="187" y="360"/>
                </a:lnTo>
                <a:cubicBezTo>
                  <a:pt x="193" y="366"/>
                  <a:pt x="201" y="368"/>
                  <a:pt x="208" y="368"/>
                </a:cubicBezTo>
                <a:cubicBezTo>
                  <a:pt x="213" y="368"/>
                  <a:pt x="217" y="367"/>
                  <a:pt x="222" y="365"/>
                </a:cubicBezTo>
                <a:cubicBezTo>
                  <a:pt x="233" y="360"/>
                  <a:pt x="240" y="349"/>
                  <a:pt x="240" y="336"/>
                </a:cubicBezTo>
                <a:lnTo>
                  <a:pt x="240" y="254"/>
                </a:lnTo>
                <a:cubicBezTo>
                  <a:pt x="367" y="248"/>
                  <a:pt x="489" y="325"/>
                  <a:pt x="533" y="451"/>
                </a:cubicBezTo>
                <a:cubicBezTo>
                  <a:pt x="535" y="438"/>
                  <a:pt x="536" y="425"/>
                  <a:pt x="536" y="412"/>
                </a:cubicBezTo>
                <a:cubicBezTo>
                  <a:pt x="536" y="249"/>
                  <a:pt x="403" y="117"/>
                  <a:pt x="240" y="117"/>
                </a:cubicBezTo>
              </a:path>
            </a:pathLst>
          </a:custGeom>
          <a:noFill/>
          <a:ln w="23813" cap="rnd">
            <a:solidFill>
              <a:srgbClr val="3131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62" name="Gruppieren 761">
            <a:extLst>
              <a:ext uri="{FF2B5EF4-FFF2-40B4-BE49-F238E27FC236}">
                <a16:creationId xmlns:a16="http://schemas.microsoft.com/office/drawing/2014/main" id="{F82CA925-C181-4A1E-85A3-D060E4425160}"/>
              </a:ext>
            </a:extLst>
          </p:cNvPr>
          <p:cNvGrpSpPr/>
          <p:nvPr userDrawn="1"/>
        </p:nvGrpSpPr>
        <p:grpSpPr>
          <a:xfrm>
            <a:off x="10530039" y="4404992"/>
            <a:ext cx="182807" cy="183666"/>
            <a:chOff x="11268189" y="5790718"/>
            <a:chExt cx="182807" cy="183666"/>
          </a:xfrm>
        </p:grpSpPr>
        <p:sp>
          <p:nvSpPr>
            <p:cNvPr id="681" name="Freeform 169">
              <a:extLst>
                <a:ext uri="{FF2B5EF4-FFF2-40B4-BE49-F238E27FC236}">
                  <a16:creationId xmlns:a16="http://schemas.microsoft.com/office/drawing/2014/main" id="{4942BD39-168C-4C80-B6F2-EEE86B2EC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43715" y="5790718"/>
              <a:ext cx="107281" cy="119297"/>
            </a:xfrm>
            <a:custGeom>
              <a:avLst/>
              <a:gdLst>
                <a:gd name="T0" fmla="*/ 31 w 275"/>
                <a:gd name="T1" fmla="*/ 100 h 305"/>
                <a:gd name="T2" fmla="*/ 90 w 275"/>
                <a:gd name="T3" fmla="*/ 40 h 305"/>
                <a:gd name="T4" fmla="*/ 235 w 275"/>
                <a:gd name="T5" fmla="*/ 40 h 305"/>
                <a:gd name="T6" fmla="*/ 235 w 275"/>
                <a:gd name="T7" fmla="*/ 40 h 305"/>
                <a:gd name="T8" fmla="*/ 235 w 275"/>
                <a:gd name="T9" fmla="*/ 184 h 305"/>
                <a:gd name="T10" fmla="*/ 154 w 275"/>
                <a:gd name="T11" fmla="*/ 265 h 305"/>
                <a:gd name="T12" fmla="*/ 10 w 275"/>
                <a:gd name="T13" fmla="*/ 265 h 305"/>
                <a:gd name="T14" fmla="*/ 10 w 275"/>
                <a:gd name="T15" fmla="*/ 265 h 305"/>
                <a:gd name="T16" fmla="*/ 0 w 275"/>
                <a:gd name="T17" fmla="*/ 25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305">
                  <a:moveTo>
                    <a:pt x="31" y="100"/>
                  </a:moveTo>
                  <a:lnTo>
                    <a:pt x="90" y="40"/>
                  </a:lnTo>
                  <a:cubicBezTo>
                    <a:pt x="130" y="0"/>
                    <a:pt x="195" y="0"/>
                    <a:pt x="235" y="40"/>
                  </a:cubicBezTo>
                  <a:lnTo>
                    <a:pt x="235" y="40"/>
                  </a:lnTo>
                  <a:cubicBezTo>
                    <a:pt x="275" y="80"/>
                    <a:pt x="275" y="144"/>
                    <a:pt x="235" y="184"/>
                  </a:cubicBezTo>
                  <a:lnTo>
                    <a:pt x="154" y="265"/>
                  </a:lnTo>
                  <a:cubicBezTo>
                    <a:pt x="114" y="305"/>
                    <a:pt x="49" y="305"/>
                    <a:pt x="10" y="265"/>
                  </a:cubicBezTo>
                  <a:lnTo>
                    <a:pt x="10" y="265"/>
                  </a:lnTo>
                  <a:cubicBezTo>
                    <a:pt x="6" y="262"/>
                    <a:pt x="3" y="258"/>
                    <a:pt x="0" y="254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2" name="Freeform 170">
              <a:extLst>
                <a:ext uri="{FF2B5EF4-FFF2-40B4-BE49-F238E27FC236}">
                  <a16:creationId xmlns:a16="http://schemas.microsoft.com/office/drawing/2014/main" id="{B716FBB0-7B49-4108-831A-616EAA2A87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8189" y="5855087"/>
              <a:ext cx="107281" cy="119297"/>
            </a:xfrm>
            <a:custGeom>
              <a:avLst/>
              <a:gdLst>
                <a:gd name="T0" fmla="*/ 244 w 275"/>
                <a:gd name="T1" fmla="*/ 205 h 305"/>
                <a:gd name="T2" fmla="*/ 184 w 275"/>
                <a:gd name="T3" fmla="*/ 265 h 305"/>
                <a:gd name="T4" fmla="*/ 40 w 275"/>
                <a:gd name="T5" fmla="*/ 265 h 305"/>
                <a:gd name="T6" fmla="*/ 40 w 275"/>
                <a:gd name="T7" fmla="*/ 265 h 305"/>
                <a:gd name="T8" fmla="*/ 40 w 275"/>
                <a:gd name="T9" fmla="*/ 120 h 305"/>
                <a:gd name="T10" fmla="*/ 121 w 275"/>
                <a:gd name="T11" fmla="*/ 40 h 305"/>
                <a:gd name="T12" fmla="*/ 265 w 275"/>
                <a:gd name="T13" fmla="*/ 40 h 305"/>
                <a:gd name="T14" fmla="*/ 265 w 275"/>
                <a:gd name="T15" fmla="*/ 40 h 305"/>
                <a:gd name="T16" fmla="*/ 275 w 275"/>
                <a:gd name="T17" fmla="*/ 5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5" h="305">
                  <a:moveTo>
                    <a:pt x="244" y="205"/>
                  </a:moveTo>
                  <a:lnTo>
                    <a:pt x="184" y="265"/>
                  </a:lnTo>
                  <a:cubicBezTo>
                    <a:pt x="144" y="305"/>
                    <a:pt x="80" y="305"/>
                    <a:pt x="40" y="265"/>
                  </a:cubicBezTo>
                  <a:lnTo>
                    <a:pt x="40" y="265"/>
                  </a:lnTo>
                  <a:cubicBezTo>
                    <a:pt x="0" y="225"/>
                    <a:pt x="0" y="160"/>
                    <a:pt x="40" y="120"/>
                  </a:cubicBezTo>
                  <a:lnTo>
                    <a:pt x="121" y="40"/>
                  </a:lnTo>
                  <a:cubicBezTo>
                    <a:pt x="161" y="0"/>
                    <a:pt x="225" y="0"/>
                    <a:pt x="265" y="40"/>
                  </a:cubicBezTo>
                  <a:lnTo>
                    <a:pt x="265" y="40"/>
                  </a:lnTo>
                  <a:cubicBezTo>
                    <a:pt x="269" y="43"/>
                    <a:pt x="272" y="47"/>
                    <a:pt x="275" y="51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63" name="Gruppieren 762">
            <a:extLst>
              <a:ext uri="{FF2B5EF4-FFF2-40B4-BE49-F238E27FC236}">
                <a16:creationId xmlns:a16="http://schemas.microsoft.com/office/drawing/2014/main" id="{CCAD4DB6-0B1E-4DC1-ADD8-EE181AD0C858}"/>
              </a:ext>
            </a:extLst>
          </p:cNvPr>
          <p:cNvGrpSpPr/>
          <p:nvPr userDrawn="1"/>
        </p:nvGrpSpPr>
        <p:grpSpPr>
          <a:xfrm>
            <a:off x="11351650" y="4361303"/>
            <a:ext cx="188815" cy="188815"/>
            <a:chOff x="11666418" y="5784710"/>
            <a:chExt cx="188815" cy="188815"/>
          </a:xfrm>
        </p:grpSpPr>
        <p:sp>
          <p:nvSpPr>
            <p:cNvPr id="683" name="Freeform 171">
              <a:extLst>
                <a:ext uri="{FF2B5EF4-FFF2-40B4-BE49-F238E27FC236}">
                  <a16:creationId xmlns:a16="http://schemas.microsoft.com/office/drawing/2014/main" id="{5FBB9D19-9C2E-4318-9A35-3230C8A8E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6418" y="5784710"/>
              <a:ext cx="188815" cy="188815"/>
            </a:xfrm>
            <a:custGeom>
              <a:avLst/>
              <a:gdLst>
                <a:gd name="T0" fmla="*/ 369 w 484"/>
                <a:gd name="T1" fmla="*/ 261 h 485"/>
                <a:gd name="T2" fmla="*/ 460 w 484"/>
                <a:gd name="T3" fmla="*/ 170 h 485"/>
                <a:gd name="T4" fmla="*/ 429 w 484"/>
                <a:gd name="T5" fmla="*/ 104 h 485"/>
                <a:gd name="T6" fmla="*/ 64 w 484"/>
                <a:gd name="T7" fmla="*/ 7 h 485"/>
                <a:gd name="T8" fmla="*/ 13 w 484"/>
                <a:gd name="T9" fmla="*/ 13 h 485"/>
                <a:gd name="T10" fmla="*/ 6 w 484"/>
                <a:gd name="T11" fmla="*/ 64 h 485"/>
                <a:gd name="T12" fmla="*/ 104 w 484"/>
                <a:gd name="T13" fmla="*/ 429 h 485"/>
                <a:gd name="T14" fmla="*/ 169 w 484"/>
                <a:gd name="T15" fmla="*/ 460 h 485"/>
                <a:gd name="T16" fmla="*/ 261 w 484"/>
                <a:gd name="T17" fmla="*/ 36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485">
                  <a:moveTo>
                    <a:pt x="369" y="261"/>
                  </a:moveTo>
                  <a:cubicBezTo>
                    <a:pt x="369" y="261"/>
                    <a:pt x="424" y="205"/>
                    <a:pt x="460" y="170"/>
                  </a:cubicBezTo>
                  <a:cubicBezTo>
                    <a:pt x="484" y="145"/>
                    <a:pt x="466" y="114"/>
                    <a:pt x="429" y="104"/>
                  </a:cubicBezTo>
                  <a:cubicBezTo>
                    <a:pt x="334" y="79"/>
                    <a:pt x="168" y="35"/>
                    <a:pt x="64" y="7"/>
                  </a:cubicBezTo>
                  <a:cubicBezTo>
                    <a:pt x="41" y="0"/>
                    <a:pt x="23" y="3"/>
                    <a:pt x="13" y="13"/>
                  </a:cubicBezTo>
                  <a:cubicBezTo>
                    <a:pt x="3" y="23"/>
                    <a:pt x="0" y="41"/>
                    <a:pt x="6" y="64"/>
                  </a:cubicBezTo>
                  <a:cubicBezTo>
                    <a:pt x="34" y="168"/>
                    <a:pt x="79" y="335"/>
                    <a:pt x="104" y="429"/>
                  </a:cubicBezTo>
                  <a:cubicBezTo>
                    <a:pt x="114" y="467"/>
                    <a:pt x="145" y="485"/>
                    <a:pt x="169" y="460"/>
                  </a:cubicBezTo>
                  <a:cubicBezTo>
                    <a:pt x="205" y="425"/>
                    <a:pt x="261" y="369"/>
                    <a:pt x="261" y="369"/>
                  </a:cubicBez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4" name="Line 172">
              <a:extLst>
                <a:ext uri="{FF2B5EF4-FFF2-40B4-BE49-F238E27FC236}">
                  <a16:creationId xmlns:a16="http://schemas.microsoft.com/office/drawing/2014/main" id="{C28C64E3-0C17-4DB2-818E-DEF8D330328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11767691" y="5928038"/>
              <a:ext cx="42913" cy="858"/>
            </a:xfrm>
            <a:prstGeom prst="line">
              <a:avLst/>
            </a:pr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5" name="Freeform 173">
              <a:extLst>
                <a:ext uri="{FF2B5EF4-FFF2-40B4-BE49-F238E27FC236}">
                  <a16:creationId xmlns:a16="http://schemas.microsoft.com/office/drawing/2014/main" id="{E6C269F6-4BDC-4DA9-956D-FC33B277D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8134" y="5787285"/>
              <a:ext cx="142470" cy="141612"/>
            </a:xfrm>
            <a:custGeom>
              <a:avLst/>
              <a:gdLst>
                <a:gd name="T0" fmla="*/ 58 w 364"/>
                <a:gd name="T1" fmla="*/ 0 h 364"/>
                <a:gd name="T2" fmla="*/ 363 w 364"/>
                <a:gd name="T3" fmla="*/ 254 h 364"/>
                <a:gd name="T4" fmla="*/ 364 w 364"/>
                <a:gd name="T5" fmla="*/ 364 h 364"/>
                <a:gd name="T6" fmla="*/ 255 w 364"/>
                <a:gd name="T7" fmla="*/ 362 h 364"/>
                <a:gd name="T8" fmla="*/ 0 w 364"/>
                <a:gd name="T9" fmla="*/ 5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64">
                  <a:moveTo>
                    <a:pt x="58" y="0"/>
                  </a:moveTo>
                  <a:lnTo>
                    <a:pt x="363" y="254"/>
                  </a:lnTo>
                  <a:lnTo>
                    <a:pt x="364" y="364"/>
                  </a:lnTo>
                  <a:lnTo>
                    <a:pt x="255" y="362"/>
                  </a:lnTo>
                  <a:lnTo>
                    <a:pt x="0" y="57"/>
                  </a:lnTo>
                </a:path>
              </a:pathLst>
            </a:custGeom>
            <a:noFill/>
            <a:ln w="23813" cap="rnd">
              <a:solidFill>
                <a:srgbClr val="3131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25453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7D10CC-BD24-45DD-A251-7C14E01A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CUT! Energy GmbH · Name · Datum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E385CE1-280C-472F-899C-BC2BF5F0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CUT! Energy GmbH · Name · Datum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71AAE4-03BF-4940-BA96-8F0BC563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568-CF0A-4DFE-9645-C598B16D2F16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FCADE4-2339-4F4B-A089-D2169EB5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0" y="347663"/>
            <a:ext cx="5440499" cy="54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36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690"/>
            <a:ext cx="12192000" cy="4367349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3483002"/>
            <a:ext cx="12192000" cy="27566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83361" y="3798990"/>
            <a:ext cx="11041373" cy="604984"/>
          </a:xfrm>
        </p:spPr>
        <p:txBody>
          <a:bodyPr wrap="square" lIns="0" rIns="0">
            <a:noAutofit/>
          </a:bodyPr>
          <a:lstStyle>
            <a:lvl1pPr algn="l">
              <a:defRPr sz="3200" b="1" baseline="0">
                <a:solidFill>
                  <a:srgbClr val="A5B300"/>
                </a:solidFill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0" hasCustomPrompt="1"/>
          </p:nvPr>
        </p:nvSpPr>
        <p:spPr>
          <a:xfrm>
            <a:off x="557523" y="4503451"/>
            <a:ext cx="11057467" cy="9574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baseline="0">
                <a:latin typeface="+mn-lt"/>
              </a:defRPr>
            </a:lvl1pPr>
          </a:lstStyle>
          <a:p>
            <a:pPr lvl="0"/>
            <a:r>
              <a:rPr lang="de-DE" dirty="0" err="1"/>
              <a:t>Subtitel</a:t>
            </a:r>
            <a:r>
              <a:rPr lang="de-DE" dirty="0"/>
              <a:t> möglichst nicht länger </a:t>
            </a:r>
            <a:br>
              <a:rPr lang="de-DE" dirty="0"/>
            </a:br>
            <a:r>
              <a:rPr lang="de-DE" dirty="0"/>
              <a:t>als zwei Zeilen halten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8C8EFD-BD51-4DB5-9F00-E936AE61CD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5785" cy="822757"/>
          </a:xfrm>
          <a:prstGeom prst="rect">
            <a:avLst/>
          </a:prstGeom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8ECB819-9E0A-4080-90E5-636874095C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06" y="57988"/>
            <a:ext cx="764769" cy="764769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F73AD4B-A8CE-47C8-B602-59E9E3D413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03447" y="6311267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CUT! Energy GmbH · Name · Datum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305EBA6-739C-4D36-8660-8FD2C7C4E4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66866" y="6296908"/>
            <a:ext cx="685800" cy="377792"/>
          </a:xfrm>
        </p:spPr>
        <p:txBody>
          <a:bodyPr/>
          <a:lstStyle/>
          <a:p>
            <a:fld id="{D6725568-CF0A-4DFE-9645-C598B16D2F1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A3CF7A0-A19F-42B5-B990-D4FECB6E5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2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/>
          <p:cNvSpPr>
            <a:spLocks noGrp="1"/>
          </p:cNvSpPr>
          <p:nvPr>
            <p:ph sz="half" idx="12" hasCustomPrompt="1"/>
          </p:nvPr>
        </p:nvSpPr>
        <p:spPr>
          <a:xfrm>
            <a:off x="548217" y="1976846"/>
            <a:ext cx="11095565" cy="4060084"/>
          </a:xfrm>
          <a:prstGeom prst="rect">
            <a:avLst/>
          </a:prstGeom>
        </p:spPr>
        <p:txBody>
          <a:bodyPr lIns="0">
            <a:normAutofit/>
          </a:bodyPr>
          <a:lstStyle>
            <a:lvl1pPr marL="179388" indent="-179388">
              <a:buClr>
                <a:srgbClr val="2E2D2C"/>
              </a:buClr>
              <a:buSzPct val="80000"/>
              <a:buFontTx/>
              <a:buBlip>
                <a:blip r:embed="rId2"/>
              </a:buBlip>
              <a:defRPr lang="de-DE" sz="1600" kern="1200" dirty="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  <a:lvl2pPr marL="450850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E2D2C"/>
              </a:buClr>
              <a:buSzPct val="80000"/>
              <a:buFontTx/>
              <a:buBlip>
                <a:blip r:embed="rId3"/>
              </a:buBlip>
              <a:tabLst/>
              <a:defRPr sz="160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2pPr>
            <a:lvl3pPr marL="1143000" indent="-228600">
              <a:buFont typeface="Lucida Grande"/>
              <a:buChar char="»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3A743B9-94AE-4EAB-87D1-5039191F00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564325" y="63095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CUT! Energy GmbH · Name · Datum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38B522F-9DDB-46E9-9C0E-23908F73100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66866" y="6296908"/>
            <a:ext cx="685800" cy="377792"/>
          </a:xfrm>
        </p:spPr>
        <p:txBody>
          <a:bodyPr/>
          <a:lstStyle/>
          <a:p>
            <a:fld id="{D6725568-CF0A-4DFE-9645-C598B16D2F1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E9FED09-CA94-453E-AAE2-8EF4D16E1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217" y="1198564"/>
            <a:ext cx="11095565" cy="35877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buNone/>
              <a:defRPr sz="1800">
                <a:solidFill>
                  <a:srgbClr val="A5B300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pPr lvl="0"/>
            <a:r>
              <a:rPr lang="de-DE" dirty="0"/>
              <a:t>ZWISCHENÜBERSCHRIFT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1D428EE-FB6D-4722-B54F-8DDFE2CC8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217" y="279401"/>
            <a:ext cx="11095565" cy="855409"/>
          </a:xfrm>
        </p:spPr>
        <p:txBody>
          <a:bodyPr lIns="0" anchor="t">
            <a:noAutofit/>
          </a:bodyPr>
          <a:lstStyle>
            <a:lvl1pPr algn="l">
              <a:defRPr sz="2400" b="1" baseline="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r>
              <a:rPr lang="de-DE" dirty="0"/>
              <a:t>Action Title bildet einen Satz und ist unter Umständen zweizeilig, an dieser Stelle befinden sich Kernaussagen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2D9F83-FA55-454E-99DE-2756944662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er">
    <p:bg>
      <p:bgPr>
        <a:solidFill>
          <a:srgbClr val="003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115734" y="2673224"/>
            <a:ext cx="8506884" cy="114276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A5B3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15734" y="3932025"/>
            <a:ext cx="8506884" cy="654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400">
                <a:solidFill>
                  <a:srgbClr val="D5D5D5"/>
                </a:solidFill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3D0FB3-B607-4D05-A71F-AF076D7A5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pener"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115734" y="2673224"/>
            <a:ext cx="8506884" cy="114276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003A5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15734" y="3932025"/>
            <a:ext cx="8506884" cy="654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400">
                <a:solidFill>
                  <a:srgbClr val="F0F1D5"/>
                </a:solidFill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2592E1-147B-463D-A9AB-9E690C0CCA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ener">
    <p:bg>
      <p:bgPr>
        <a:solidFill>
          <a:srgbClr val="2E2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115734" y="2673224"/>
            <a:ext cx="8506884" cy="1142769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rgbClr val="A5B3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15734" y="3932025"/>
            <a:ext cx="8506884" cy="6540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>
              <a:buNone/>
              <a:defRPr sz="2400">
                <a:solidFill>
                  <a:srgbClr val="D5D5D5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01D434B-6098-4D19-91DD-8994E4E44F3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066866" y="6296908"/>
            <a:ext cx="685800" cy="377792"/>
          </a:xfrm>
        </p:spPr>
        <p:txBody>
          <a:bodyPr/>
          <a:lstStyle/>
          <a:p>
            <a:fld id="{D6725568-CF0A-4DFE-9645-C598B16D2F1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A1AEEC-7520-40F6-B8FE-FEEA466EC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875" y="6143993"/>
            <a:ext cx="685800" cy="5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001895" y="4125600"/>
            <a:ext cx="7639772" cy="1837806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7847F4-3AB6-4AE3-AEAB-E1C4CB214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94" y="1085622"/>
            <a:ext cx="3593651" cy="2780952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98C87AB-EA14-47F1-8A41-7D7341F1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1894" y="558981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CUT! Energy GmbH · Name ·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81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934562" y="4543124"/>
            <a:ext cx="7639772" cy="1039529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Funktion | EMAIL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7847F4-3AB6-4AE3-AEAB-E1C4CB214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62" y="1848051"/>
            <a:ext cx="2895996" cy="22410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13BDB9D-AF63-4BDB-A82B-F200226723DD}"/>
              </a:ext>
            </a:extLst>
          </p:cNvPr>
          <p:cNvSpPr/>
          <p:nvPr userDrawn="1"/>
        </p:nvSpPr>
        <p:spPr>
          <a:xfrm>
            <a:off x="1" y="1"/>
            <a:ext cx="3224462" cy="6858000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31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3934562" y="4543124"/>
            <a:ext cx="7639772" cy="1039529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rgbClr val="003A57"/>
                </a:solidFill>
                <a:latin typeface="Calibri"/>
                <a:ea typeface="Tahoma" pitchFamily="34" charset="0"/>
                <a:cs typeface="Calibri"/>
              </a:defRPr>
            </a:lvl1pPr>
          </a:lstStyle>
          <a:p>
            <a:r>
              <a:rPr lang="de-DE" dirty="0"/>
              <a:t>Name</a:t>
            </a:r>
            <a:br>
              <a:rPr lang="de-DE" dirty="0"/>
            </a:br>
            <a:r>
              <a:rPr lang="de-DE" dirty="0"/>
              <a:t>Funktion | EMAIL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7847F4-3AB6-4AE3-AEAB-E1C4CB214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562" y="1848051"/>
            <a:ext cx="2895996" cy="22410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13BDB9D-AF63-4BDB-A82B-F200226723DD}"/>
              </a:ext>
            </a:extLst>
          </p:cNvPr>
          <p:cNvSpPr/>
          <p:nvPr userDrawn="1"/>
        </p:nvSpPr>
        <p:spPr>
          <a:xfrm>
            <a:off x="1" y="1"/>
            <a:ext cx="3224462" cy="6858000"/>
          </a:xfrm>
          <a:prstGeom prst="rect">
            <a:avLst/>
          </a:prstGeom>
          <a:solidFill>
            <a:srgbClr val="00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71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BBA69D-8E5B-43A0-90E7-F5E8F17C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C54396-2E02-4CFC-AA6F-E68A78D2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6193C0-169C-4DFB-9C50-35EF39E40E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CUT! Energy GmbH · Name · Datum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7E19FF-2269-4A2D-BF6D-D4DDDDD1E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CUT! Energy GmbH · Name · Datum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3ECADC-9B7C-4F57-A7BE-887EE326F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5568-CF0A-4DFE-9645-C598B16D2F1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03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4" r:id="rId4"/>
    <p:sldLayoutId id="2147483674" r:id="rId5"/>
    <p:sldLayoutId id="2147483675" r:id="rId6"/>
    <p:sldLayoutId id="2147483661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undesfinanzministerium.de/Content/DE/Downloads/BMF_Schreiben/Steuerarten/Lohnsteuer/2020-09-29-steuerbefreiung-nach-paragraf-3-nummer-46-EStG-und-pauschalierung-der-lohnsteuer-nach-paragraf-40-absatz-2-Satz-1-nummer-6-EStG.pdf?__blob=publicationFile&amp;v=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bundesfinanzministerium.de/Content/DE/Downloads/BMF_Schreiben/Steuerarten/Lohnsteuer/2020-09-29-steuerbefreiung-nach-paragraf-3-nummer-46-EStG-und-pauschalierung-der-lohnsteuer-nach-paragraf-40-absatz-2-Satz-1-nummer-6-EStG.pdf?__blob=publicationFile&amp;v=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2D1FB3-33F8-49F7-9225-CDF89BA4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20" b="12520"/>
          <a:stretch>
            <a:fillRect/>
          </a:stretch>
        </p:blipFill>
        <p:spPr>
          <a:xfrm>
            <a:off x="0" y="660400"/>
            <a:ext cx="12216360" cy="404060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85F90F2-4FCB-48D3-BB14-77ABF8A00EE8}"/>
              </a:ext>
            </a:extLst>
          </p:cNvPr>
          <p:cNvSpPr txBox="1"/>
          <p:nvPr/>
        </p:nvSpPr>
        <p:spPr>
          <a:xfrm>
            <a:off x="321547" y="4542399"/>
            <a:ext cx="8616995" cy="1276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10"/>
              </a:lnSpc>
            </a:pPr>
            <a:r>
              <a:rPr lang="en-US" sz="6600" spc="-183" dirty="0" err="1">
                <a:solidFill>
                  <a:srgbClr val="96A825"/>
                </a:solidFill>
                <a:latin typeface="Open Sans Light"/>
              </a:rPr>
              <a:t>Dienstwagen</a:t>
            </a:r>
            <a:r>
              <a:rPr lang="en-US" sz="6600" spc="-183" dirty="0">
                <a:solidFill>
                  <a:srgbClr val="96A825"/>
                </a:solidFill>
                <a:latin typeface="Open Sans Light"/>
              </a:rPr>
              <a:t> 2.0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72D8948-75F7-42C8-8FAF-E21CC765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81347" y="6053995"/>
            <a:ext cx="831197" cy="6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90A45BC-7403-48BB-B214-5F160345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06754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FE3858E-AFE3-4DC5-8729-9CE33BB8B548}"/>
              </a:ext>
            </a:extLst>
          </p:cNvPr>
          <p:cNvSpPr/>
          <p:nvPr/>
        </p:nvSpPr>
        <p:spPr>
          <a:xfrm>
            <a:off x="0" y="1140823"/>
            <a:ext cx="12252960" cy="5717176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C0E54B6B-0B5F-48A5-BE63-2EA774D50865}"/>
              </a:ext>
            </a:extLst>
          </p:cNvPr>
          <p:cNvCxnSpPr>
            <a:cxnSpLocks/>
          </p:cNvCxnSpPr>
          <p:nvPr/>
        </p:nvCxnSpPr>
        <p:spPr>
          <a:xfrm>
            <a:off x="1602377" y="1702524"/>
            <a:ext cx="0" cy="4735221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8E315702-79CF-48E3-B401-E777275AD5E1}"/>
              </a:ext>
            </a:extLst>
          </p:cNvPr>
          <p:cNvSpPr txBox="1"/>
          <p:nvPr/>
        </p:nvSpPr>
        <p:spPr>
          <a:xfrm>
            <a:off x="1748246" y="2737435"/>
            <a:ext cx="607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Ladeinfrastrukturbeschaffung und Eigentumsverhältnisse: </a:t>
            </a:r>
            <a:r>
              <a:rPr lang="de-DE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Arbeitnehmer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BB6936-BBCC-46C1-9879-B6D0FDE5CA1F}"/>
              </a:ext>
            </a:extLst>
          </p:cNvPr>
          <p:cNvSpPr txBox="1"/>
          <p:nvPr/>
        </p:nvSpPr>
        <p:spPr>
          <a:xfrm>
            <a:off x="1748247" y="3716849"/>
            <a:ext cx="599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Ladeinfrastrukturbeschaffung und Eigentumsverhältnisse: </a:t>
            </a:r>
            <a:r>
              <a:rPr lang="de-DE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Arbeitgeber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86BD05-949B-46D5-BBE1-65249127D8CC}"/>
              </a:ext>
            </a:extLst>
          </p:cNvPr>
          <p:cNvSpPr txBox="1"/>
          <p:nvPr/>
        </p:nvSpPr>
        <p:spPr>
          <a:xfrm>
            <a:off x="1748245" y="4917927"/>
            <a:ext cx="678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Erstattung des Ladestroms zuhause</a:t>
            </a:r>
            <a:endParaRPr lang="de-DE" sz="1800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8976AE-E50F-4024-A272-39E748044F9E}"/>
              </a:ext>
            </a:extLst>
          </p:cNvPr>
          <p:cNvSpPr txBox="1"/>
          <p:nvPr/>
        </p:nvSpPr>
        <p:spPr>
          <a:xfrm>
            <a:off x="1748245" y="5915896"/>
            <a:ext cx="678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Rechtliche und steuerliche Aspekte</a:t>
            </a:r>
            <a:endParaRPr lang="de-DE" sz="1800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092B9A-26FC-4735-A8CF-2BEEF17271BB}"/>
              </a:ext>
            </a:extLst>
          </p:cNvPr>
          <p:cNvSpPr txBox="1"/>
          <p:nvPr/>
        </p:nvSpPr>
        <p:spPr>
          <a:xfrm flipH="1">
            <a:off x="571500" y="2544714"/>
            <a:ext cx="45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5039809-66C6-44AF-AEE4-D3AB4986953F}"/>
              </a:ext>
            </a:extLst>
          </p:cNvPr>
          <p:cNvSpPr txBox="1"/>
          <p:nvPr/>
        </p:nvSpPr>
        <p:spPr>
          <a:xfrm flipH="1">
            <a:off x="571500" y="3576108"/>
            <a:ext cx="45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2C5453C-02F1-4765-ABCC-BF09E2E932B3}"/>
              </a:ext>
            </a:extLst>
          </p:cNvPr>
          <p:cNvSpPr txBox="1"/>
          <p:nvPr/>
        </p:nvSpPr>
        <p:spPr>
          <a:xfrm flipH="1">
            <a:off x="572589" y="4607502"/>
            <a:ext cx="45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732F7A9-EF8C-4522-B38E-85492FBDE6BC}"/>
              </a:ext>
            </a:extLst>
          </p:cNvPr>
          <p:cNvSpPr txBox="1"/>
          <p:nvPr/>
        </p:nvSpPr>
        <p:spPr>
          <a:xfrm flipH="1">
            <a:off x="571500" y="5638897"/>
            <a:ext cx="45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9BB1E8C-E5DE-4412-BC9F-B0CABACBA845}"/>
              </a:ext>
            </a:extLst>
          </p:cNvPr>
          <p:cNvSpPr txBox="1"/>
          <p:nvPr/>
        </p:nvSpPr>
        <p:spPr>
          <a:xfrm>
            <a:off x="571500" y="223218"/>
            <a:ext cx="173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Inhalt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6CD2B31D-38B9-4684-94E2-02304900D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7" y="-1"/>
            <a:ext cx="4572000" cy="68580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9B14C91-F6D6-4DD6-B56C-0B2E476D6B57}"/>
              </a:ext>
            </a:extLst>
          </p:cNvPr>
          <p:cNvSpPr txBox="1"/>
          <p:nvPr/>
        </p:nvSpPr>
        <p:spPr>
          <a:xfrm flipH="1">
            <a:off x="571500" y="1513320"/>
            <a:ext cx="459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2753006-3AC0-40F6-A9CA-1AD42B049AAF}"/>
              </a:ext>
            </a:extLst>
          </p:cNvPr>
          <p:cNvSpPr txBox="1"/>
          <p:nvPr/>
        </p:nvSpPr>
        <p:spPr>
          <a:xfrm>
            <a:off x="1743633" y="1785650"/>
            <a:ext cx="607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 Sinne des „Gleichbehandlungsgrundsatz“</a:t>
            </a:r>
            <a:endParaRPr lang="de-DE" sz="1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C49BE6-425D-4C90-ABBC-41B6F531A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9272" y="1219327"/>
            <a:ext cx="9932358" cy="1420129"/>
          </a:xfrm>
        </p:spPr>
        <p:txBody>
          <a:bodyPr>
            <a:noAutofit/>
          </a:bodyPr>
          <a:lstStyle/>
          <a:p>
            <a:r>
              <a:rPr lang="de-DE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Immer mehr Arbeitgeber entscheiden sich dazu, E-Autos als Dienstfahrzeuge anzubieten. </a:t>
            </a:r>
          </a:p>
          <a:p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Vom Arbeitgeber gewährte Vorteile für das Aufladen eines Elektro- oder Hybridelektrofahrzeugs sind steuerfrei. Dasselbe gilt auch für zur privaten Nutzung überlassene betriebliche Ladevorrichtungen. </a:t>
            </a:r>
          </a:p>
          <a:p>
            <a:r>
              <a:rPr lang="de-DE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Voraussetzung ist, dass die Vorteile zusätzlich zum ohnehin geschuldeten Arbeitslohn gewährt werden.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9FC8BD6-F64C-43BE-BCFC-C6043B36B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92" t="24764" r="17414" b="265"/>
          <a:stretch/>
        </p:blipFill>
        <p:spPr>
          <a:xfrm>
            <a:off x="3365126" y="4273237"/>
            <a:ext cx="5461743" cy="273087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A5AB5BE-5D7E-42F1-9D1A-E3F6F67676FB}"/>
              </a:ext>
            </a:extLst>
          </p:cNvPr>
          <p:cNvSpPr txBox="1"/>
          <p:nvPr/>
        </p:nvSpPr>
        <p:spPr>
          <a:xfrm>
            <a:off x="1466152" y="3217044"/>
            <a:ext cx="3936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Stellt der Arbeitgeber seinen Mitarbeitern mit Dienstwagen mit Verbrennungsmotoren eine Tankkarte zur Verfügung…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C67856B-5DB8-4B60-8413-62FF5B743987}"/>
              </a:ext>
            </a:extLst>
          </p:cNvPr>
          <p:cNvSpPr txBox="1"/>
          <p:nvPr/>
        </p:nvSpPr>
        <p:spPr>
          <a:xfrm>
            <a:off x="7301399" y="3220807"/>
            <a:ext cx="4472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…so kann der Arbeitnehmer mit E-Auto als Dienstwagen im Sinne des </a:t>
            </a:r>
            <a:r>
              <a:rPr lang="de-DE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Gleichbehandlungsgrundsatzes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eine Übernahme bzw. Beteiligung an den Kosten einer Wallbox fordern.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3E47F-AF54-4658-A312-DAFDAA11C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0926" y="1461616"/>
            <a:ext cx="1135226" cy="113522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72DD2FB-9E36-4C38-B530-E84075F64629}"/>
              </a:ext>
            </a:extLst>
          </p:cNvPr>
          <p:cNvSpPr/>
          <p:nvPr/>
        </p:nvSpPr>
        <p:spPr>
          <a:xfrm>
            <a:off x="-1" y="-12368"/>
            <a:ext cx="12192001" cy="1078070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itel 3">
            <a:extLst>
              <a:ext uri="{FF2B5EF4-FFF2-40B4-BE49-F238E27FC236}">
                <a16:creationId xmlns:a16="http://schemas.microsoft.com/office/drawing/2014/main" id="{E1AE1561-8A03-43D4-9C2A-54111F0E9172}"/>
              </a:ext>
            </a:extLst>
          </p:cNvPr>
          <p:cNvSpPr txBox="1">
            <a:spLocks/>
          </p:cNvSpPr>
          <p:nvPr/>
        </p:nvSpPr>
        <p:spPr>
          <a:xfrm>
            <a:off x="943867" y="277284"/>
            <a:ext cx="11121645" cy="4987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 Sinne des „Gleichbehandlungsgrundsatzes“</a:t>
            </a:r>
            <a:endParaRPr lang="de-DE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EE1B1C8-2028-4030-AE26-6D65355C1DF1}"/>
              </a:ext>
            </a:extLst>
          </p:cNvPr>
          <p:cNvSpPr/>
          <p:nvPr/>
        </p:nvSpPr>
        <p:spPr>
          <a:xfrm>
            <a:off x="-1" y="-24848"/>
            <a:ext cx="817380" cy="1089697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A5B3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931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0852" y="6038850"/>
            <a:ext cx="886217" cy="68580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BA2A3E5-DE9A-4F3B-A9D5-6D98280D4627}"/>
              </a:ext>
            </a:extLst>
          </p:cNvPr>
          <p:cNvSpPr txBox="1"/>
          <p:nvPr/>
        </p:nvSpPr>
        <p:spPr>
          <a:xfrm>
            <a:off x="3882318" y="1407668"/>
            <a:ext cx="8589630" cy="34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Arbeitnehmer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kauft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die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Ladestation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und Installation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selbst</a:t>
            </a:r>
            <a:endParaRPr lang="en-US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31A0F0-AD19-4FEC-8E57-54E4B04F4D2D}"/>
              </a:ext>
            </a:extLst>
          </p:cNvPr>
          <p:cNvSpPr/>
          <p:nvPr/>
        </p:nvSpPr>
        <p:spPr>
          <a:xfrm>
            <a:off x="3882318" y="2133016"/>
            <a:ext cx="7954082" cy="3338190"/>
          </a:xfrm>
          <a:prstGeom prst="rect">
            <a:avLst/>
          </a:prstGeom>
          <a:noFill/>
          <a:ln w="28575">
            <a:solidFill>
              <a:srgbClr val="A5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Arbeitnehmer ist Eigentümer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 kann ggf. von Förderprogrammen für private Ladeinfrastruktur profitieren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 fällt keine jährliche elektrotechnische Prüfung nach DGUV Vorschrift 3 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Beim Verlassen des Unternehmens oder Wegfall des Elektrodienstwagens liegt die Ladestation in voller Verantwortung des Arbeitnehmers</a:t>
            </a:r>
          </a:p>
          <a:p>
            <a:endParaRPr lang="de-DE" sz="16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de-DE" sz="1600" u="sng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Option</a:t>
            </a:r>
            <a:r>
              <a:rPr lang="de-DE" sz="1600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Bezuschussung der Ladestation in voller Höhe oder anteilig </a:t>
            </a:r>
          </a:p>
          <a:p>
            <a:r>
              <a:rPr lang="de-DE" sz="1600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 Arbeitgeber zahlt den Rechnungsbetrag oder einen Anteil an den Arbeitnehmer und versteuert diesen Brutto-Wert wie einen </a:t>
            </a:r>
            <a:r>
              <a:rPr lang="de-DE" sz="1600" dirty="0" err="1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Sachlohn</a:t>
            </a:r>
            <a:r>
              <a:rPr lang="de-DE" sz="1600" dirty="0">
                <a:solidFill>
                  <a:srgbClr val="A5B3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pauschal mit 25% und führt die Steuer ab</a:t>
            </a: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DF169B-5D56-457C-8A85-0CE20102A2B2}"/>
              </a:ext>
            </a:extLst>
          </p:cNvPr>
          <p:cNvSpPr/>
          <p:nvPr/>
        </p:nvSpPr>
        <p:spPr>
          <a:xfrm>
            <a:off x="-130628" y="-41139"/>
            <a:ext cx="12322628" cy="1105989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D3BDF7E0-F036-404A-961D-5B5B2CD497A4}"/>
              </a:ext>
            </a:extLst>
          </p:cNvPr>
          <p:cNvSpPr txBox="1">
            <a:spLocks/>
          </p:cNvSpPr>
          <p:nvPr/>
        </p:nvSpPr>
        <p:spPr>
          <a:xfrm>
            <a:off x="948006" y="262472"/>
            <a:ext cx="12087069" cy="4987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Ladeinfrastrukturbeschaffung und Eigentumsverhältnisse: </a:t>
            </a:r>
          </a:p>
          <a:p>
            <a:r>
              <a:rPr lang="de-DE" sz="28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Arbeitnehmer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00B0AA8-8A66-4A6D-B1F5-893A3A28D758}"/>
              </a:ext>
            </a:extLst>
          </p:cNvPr>
          <p:cNvSpPr/>
          <p:nvPr/>
        </p:nvSpPr>
        <p:spPr>
          <a:xfrm>
            <a:off x="-1" y="-41140"/>
            <a:ext cx="817380" cy="110598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A5B300"/>
                </a:solidFill>
              </a:rPr>
              <a:t>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48EA22-53A3-4AE7-B64F-6096A328E2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6" r="11478"/>
          <a:stretch/>
        </p:blipFill>
        <p:spPr>
          <a:xfrm>
            <a:off x="0" y="1064848"/>
            <a:ext cx="3575202" cy="57931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0852" y="6038850"/>
            <a:ext cx="886217" cy="68580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BA2A3E5-DE9A-4F3B-A9D5-6D98280D4627}"/>
              </a:ext>
            </a:extLst>
          </p:cNvPr>
          <p:cNvSpPr txBox="1"/>
          <p:nvPr/>
        </p:nvSpPr>
        <p:spPr>
          <a:xfrm>
            <a:off x="3873609" y="1481843"/>
            <a:ext cx="8589630" cy="7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Arbeitgeber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kauft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die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Ladestation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und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überlässt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diese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dem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Arbeitnehmer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zeitweise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unentgeltlich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oder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verbilligt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Nutzung</a:t>
            </a:r>
            <a:endParaRPr lang="en-US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431A0F0-AD19-4FEC-8E57-54E4B04F4D2D}"/>
              </a:ext>
            </a:extLst>
          </p:cNvPr>
          <p:cNvSpPr/>
          <p:nvPr/>
        </p:nvSpPr>
        <p:spPr>
          <a:xfrm>
            <a:off x="3882318" y="2628916"/>
            <a:ext cx="7954082" cy="2630181"/>
          </a:xfrm>
          <a:prstGeom prst="rect">
            <a:avLst/>
          </a:prstGeom>
          <a:noFill/>
          <a:ln w="28575">
            <a:solidFill>
              <a:srgbClr val="A5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Arbeitgeber bleibt Eigentümer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Arbeitgeber haftet (Gewährleistungsansprüche gegenüber dem Verkäufer bleiben unberührt)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Notwendige Elektrotechnische Prüfung nach DGUV Vorschrift 3 in Verantwortung des Arbeitgebers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Ende der </a:t>
            </a:r>
            <a:r>
              <a:rPr lang="de-DE" sz="1600" dirty="0" err="1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Überlassunsgszeit</a:t>
            </a: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(Abbau oder Übereignung)</a:t>
            </a:r>
          </a:p>
          <a:p>
            <a:endParaRPr lang="de-DE" sz="16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C1E121F-147D-4F50-8348-16F92A29DF8A}"/>
              </a:ext>
            </a:extLst>
          </p:cNvPr>
          <p:cNvSpPr/>
          <p:nvPr/>
        </p:nvSpPr>
        <p:spPr>
          <a:xfrm>
            <a:off x="-130628" y="-41139"/>
            <a:ext cx="12322628" cy="1105989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2D3F3530-C4BE-41D9-AF0A-2BF8C065946D}"/>
              </a:ext>
            </a:extLst>
          </p:cNvPr>
          <p:cNvSpPr txBox="1">
            <a:spLocks/>
          </p:cNvSpPr>
          <p:nvPr/>
        </p:nvSpPr>
        <p:spPr>
          <a:xfrm>
            <a:off x="948006" y="262472"/>
            <a:ext cx="12192000" cy="4987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Ladeinfrastrukturbeschaffung und Eigentumsverhältnisse: </a:t>
            </a:r>
          </a:p>
          <a:p>
            <a:r>
              <a:rPr lang="de-DE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Arbeitgeber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2B1A6AD-8808-4B08-8B97-11C16DDCC3CA}"/>
              </a:ext>
            </a:extLst>
          </p:cNvPr>
          <p:cNvSpPr/>
          <p:nvPr/>
        </p:nvSpPr>
        <p:spPr>
          <a:xfrm>
            <a:off x="-1" y="-41140"/>
            <a:ext cx="817380" cy="110598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A5B300"/>
                </a:solidFill>
              </a:rPr>
              <a:t>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D1D1887-2CF3-4945-B3AE-51F12D4EB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6" r="11478"/>
          <a:stretch/>
        </p:blipFill>
        <p:spPr>
          <a:xfrm>
            <a:off x="0" y="1064848"/>
            <a:ext cx="3575202" cy="57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5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00852" y="6038850"/>
            <a:ext cx="886217" cy="68580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BCB45F4-8436-4A16-89EB-CA807A60BEB9}"/>
              </a:ext>
            </a:extLst>
          </p:cNvPr>
          <p:cNvSpPr txBox="1"/>
          <p:nvPr/>
        </p:nvSpPr>
        <p:spPr>
          <a:xfrm>
            <a:off x="817380" y="1450875"/>
            <a:ext cx="8589630" cy="34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Auslagenersatz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privaten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kWh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Verbrauchs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kann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… 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2D13684-B105-44F2-AFCD-8363D38D5BBE}"/>
              </a:ext>
            </a:extLst>
          </p:cNvPr>
          <p:cNvSpPr/>
          <p:nvPr/>
        </p:nvSpPr>
        <p:spPr>
          <a:xfrm>
            <a:off x="817380" y="2225282"/>
            <a:ext cx="7394803" cy="3497100"/>
          </a:xfrm>
          <a:prstGeom prst="rect">
            <a:avLst/>
          </a:prstGeom>
          <a:noFill/>
          <a:ln w="28575">
            <a:solidFill>
              <a:srgbClr val="A5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DE" sz="1600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pauschaliert erfolgen</a:t>
            </a: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 30€ für Elektrofahrzeuge und 15€ für Hybrid-Fahrzeuge, wenn zusätzlich eine Lademöglichkeit beim Arbeitgeber vorliegt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 70€ für Elektrofahrzeuge und 35€ für Hybrid-Fahrzeuge, wenn keine Lademöglichkeit beim Arbeitgeber vorliegt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Notwendige Elektrotechnische Prüfung nach DGUV Vorschrift 3 in Verantwortung des Arbeitgebers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Ende der Überlassungszeit (Abbau oder Übereignung)</a:t>
            </a:r>
          </a:p>
          <a:p>
            <a:pPr>
              <a:lnSpc>
                <a:spcPct val="150000"/>
              </a:lnSpc>
            </a:pPr>
            <a:r>
              <a:rPr lang="de-DE" sz="1600" b="1" u="sng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konkret erfolgen</a:t>
            </a: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Erfassung und Rückerstattung des kWh-Verbrauchs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 Eichrechtskonformität achten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Nicht mehr als den tatsächlichen kWh-Preis erstatten (GW-Vorteil)</a:t>
            </a:r>
          </a:p>
          <a:p>
            <a:endParaRPr lang="de-DE" sz="16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6F47F1-83C7-4745-9BA6-21832EB4C157}"/>
              </a:ext>
            </a:extLst>
          </p:cNvPr>
          <p:cNvSpPr txBox="1"/>
          <p:nvPr/>
        </p:nvSpPr>
        <p:spPr>
          <a:xfrm>
            <a:off x="332903" y="6099813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Quelle: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B1804C9-C99A-4002-86A5-1B50B8FADD1F}"/>
              </a:ext>
            </a:extLst>
          </p:cNvPr>
          <p:cNvSpPr/>
          <p:nvPr/>
        </p:nvSpPr>
        <p:spPr>
          <a:xfrm>
            <a:off x="-130628" y="0"/>
            <a:ext cx="12322628" cy="1105989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15E1FBEB-62D1-4D58-9651-8DD20AE822DB}"/>
              </a:ext>
            </a:extLst>
          </p:cNvPr>
          <p:cNvSpPr txBox="1">
            <a:spLocks/>
          </p:cNvSpPr>
          <p:nvPr/>
        </p:nvSpPr>
        <p:spPr>
          <a:xfrm>
            <a:off x="948008" y="303611"/>
            <a:ext cx="11095565" cy="4987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Erstattung des Ladestroms zuhause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3D8B61F-723A-4712-866A-AA7C1F0CF069}"/>
              </a:ext>
            </a:extLst>
          </p:cNvPr>
          <p:cNvSpPr/>
          <p:nvPr/>
        </p:nvSpPr>
        <p:spPr>
          <a:xfrm>
            <a:off x="0" y="2277"/>
            <a:ext cx="817380" cy="110598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A5B300"/>
                </a:solidFill>
              </a:rPr>
              <a:t>3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877C2D-EC0C-4757-97A1-5198D4D881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9" r="40611"/>
          <a:stretch/>
        </p:blipFill>
        <p:spPr>
          <a:xfrm>
            <a:off x="8612778" y="1106290"/>
            <a:ext cx="3578841" cy="5751710"/>
          </a:xfrm>
          <a:prstGeom prst="rect">
            <a:avLst/>
          </a:prstGeom>
        </p:spPr>
      </p:pic>
      <p:sp>
        <p:nvSpPr>
          <p:cNvPr id="2" name="Textfeld 1">
            <a:hlinkClick r:id="rId4"/>
            <a:extLst>
              <a:ext uri="{FF2B5EF4-FFF2-40B4-BE49-F238E27FC236}">
                <a16:creationId xmlns:a16="http://schemas.microsoft.com/office/drawing/2014/main" id="{A1F010AC-E1E2-4674-BD03-F551C59F6184}"/>
              </a:ext>
            </a:extLst>
          </p:cNvPr>
          <p:cNvSpPr txBox="1"/>
          <p:nvPr/>
        </p:nvSpPr>
        <p:spPr>
          <a:xfrm>
            <a:off x="350321" y="6324540"/>
            <a:ext cx="815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https://www.bundesfinanzministerium.de/Content/DE/Downloads/BMF_Schreiben/Steuerarten/Lohnsteuer/2020-09-29-steuerbefreiung-nach-paragraf-3-nummer-46-EStG-und-pauschalierung-der-lohnsteuer-nach-paragraf-40-absatz-2-Satz-1-nummer-6-EStG.pdf?__blob=publicationFile&amp;v=2</a:t>
            </a:r>
          </a:p>
        </p:txBody>
      </p:sp>
    </p:spTree>
    <p:extLst>
      <p:ext uri="{BB962C8B-B14F-4D97-AF65-F5344CB8AC3E}">
        <p14:creationId xmlns:p14="http://schemas.microsoft.com/office/powerpoint/2010/main" val="96590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47E998D-989E-4B4D-8518-187D7276C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t="-657" r="51148" b="657"/>
          <a:stretch/>
        </p:blipFill>
        <p:spPr>
          <a:xfrm>
            <a:off x="0" y="1049572"/>
            <a:ext cx="2842361" cy="58212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00852" y="6038850"/>
            <a:ext cx="886217" cy="685800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BCB45F4-8436-4A16-89EB-CA807A60BEB9}"/>
              </a:ext>
            </a:extLst>
          </p:cNvPr>
          <p:cNvSpPr txBox="1"/>
          <p:nvPr/>
        </p:nvSpPr>
        <p:spPr>
          <a:xfrm>
            <a:off x="3246770" y="1297161"/>
            <a:ext cx="8589630" cy="34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68"/>
              </a:lnSpc>
            </a:pP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Laden des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Dienstwagen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</a:t>
            </a:r>
            <a:r>
              <a:rPr lang="en-U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Hause</a:t>
            </a:r>
            <a:endParaRPr lang="en-US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2D13684-B105-44F2-AFCD-8363D38D5BBE}"/>
              </a:ext>
            </a:extLst>
          </p:cNvPr>
          <p:cNvSpPr/>
          <p:nvPr/>
        </p:nvSpPr>
        <p:spPr>
          <a:xfrm>
            <a:off x="3246769" y="2063739"/>
            <a:ext cx="8064697" cy="3646800"/>
          </a:xfrm>
          <a:prstGeom prst="rect">
            <a:avLst/>
          </a:prstGeom>
          <a:noFill/>
          <a:ln w="28575">
            <a:solidFill>
              <a:srgbClr val="A5B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CA57E38-1CB1-4208-B63A-BF4F86997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64512"/>
              </p:ext>
            </p:extLst>
          </p:nvPr>
        </p:nvGraphicFramePr>
        <p:xfrm>
          <a:off x="3310466" y="2142552"/>
          <a:ext cx="789038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193">
                  <a:extLst>
                    <a:ext uri="{9D8B030D-6E8A-4147-A177-3AD203B41FA5}">
                      <a16:colId xmlns:a16="http://schemas.microsoft.com/office/drawing/2014/main" val="4227215631"/>
                    </a:ext>
                  </a:extLst>
                </a:gridCol>
                <a:gridCol w="3945193">
                  <a:extLst>
                    <a:ext uri="{9D8B030D-6E8A-4147-A177-3AD203B41FA5}">
                      <a16:colId xmlns:a16="http://schemas.microsoft.com/office/drawing/2014/main" val="1070315486"/>
                    </a:ext>
                  </a:extLst>
                </a:gridCol>
              </a:tblGrid>
              <a:tr h="333228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Lademenge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Aktuelle Rechtslage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25892"/>
                  </a:ext>
                </a:extLst>
              </a:tr>
              <a:tr h="556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Lademenge des dem Dienstwagen zugeordneten Verbrauchs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AG kann Ausgaben pauschal oder konkret erstatten (bis 2030)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199395"/>
                  </a:ext>
                </a:extLst>
              </a:tr>
              <a:tr h="33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Ladestation für Zuhause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28930"/>
                  </a:ext>
                </a:extLst>
              </a:tr>
              <a:tr h="33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AG kauft und überlässt dem 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Steuerfrei für AN, AG haftet, AD DGUV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540129"/>
                  </a:ext>
                </a:extLst>
              </a:tr>
              <a:tr h="33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AG mietet und überlässt dem 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Steuerfrei für AN, CP haftet, AD DGUV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44032"/>
                  </a:ext>
                </a:extLst>
              </a:tr>
              <a:tr h="5561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AG mietet und überlässt dem AN für Miete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Steuerfrei für AN, AG haftet, AD DGUV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71949"/>
                  </a:ext>
                </a:extLst>
              </a:tr>
              <a:tr h="333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AG kauft und übereignet dem AN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25% Versteuerung für AG, AN haftet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823545"/>
                  </a:ext>
                </a:extLst>
              </a:tr>
              <a:tr h="32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AN kauft und AG bezuschusst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1"/>
                          </a:solidFill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25% Versteuerung für AG, AN haftet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175132"/>
                  </a:ext>
                </a:extLst>
              </a:tr>
              <a:tr h="32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178861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274340FB-D5A0-46C9-9FCE-35F7FC31642B}"/>
              </a:ext>
            </a:extLst>
          </p:cNvPr>
          <p:cNvSpPr/>
          <p:nvPr/>
        </p:nvSpPr>
        <p:spPr>
          <a:xfrm>
            <a:off x="-130628" y="0"/>
            <a:ext cx="12322628" cy="1105989"/>
          </a:xfrm>
          <a:prstGeom prst="rect">
            <a:avLst/>
          </a:prstGeom>
          <a:solidFill>
            <a:srgbClr val="A5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itel 3">
            <a:extLst>
              <a:ext uri="{FF2B5EF4-FFF2-40B4-BE49-F238E27FC236}">
                <a16:creationId xmlns:a16="http://schemas.microsoft.com/office/drawing/2014/main" id="{D2692465-F027-42ED-BA02-F3CE99AA5ECB}"/>
              </a:ext>
            </a:extLst>
          </p:cNvPr>
          <p:cNvSpPr txBox="1">
            <a:spLocks/>
          </p:cNvSpPr>
          <p:nvPr/>
        </p:nvSpPr>
        <p:spPr>
          <a:xfrm>
            <a:off x="956907" y="310388"/>
            <a:ext cx="11095565" cy="4987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Rechtliche und steuerliche Aspekte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F5C0E1-9E45-43D1-8EB8-E0497770348F}"/>
              </a:ext>
            </a:extLst>
          </p:cNvPr>
          <p:cNvSpPr/>
          <p:nvPr/>
        </p:nvSpPr>
        <p:spPr>
          <a:xfrm>
            <a:off x="0" y="2277"/>
            <a:ext cx="817380" cy="110598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>
                <a:solidFill>
                  <a:srgbClr val="A5B300"/>
                </a:solidFill>
              </a:rPr>
              <a:t>4</a:t>
            </a:r>
          </a:p>
        </p:txBody>
      </p:sp>
      <p:sp>
        <p:nvSpPr>
          <p:cNvPr id="19" name="Textfeld 18">
            <a:hlinkClick r:id="rId4"/>
            <a:extLst>
              <a:ext uri="{FF2B5EF4-FFF2-40B4-BE49-F238E27FC236}">
                <a16:creationId xmlns:a16="http://schemas.microsoft.com/office/drawing/2014/main" id="{96847237-9B70-430D-943D-318C61E3E906}"/>
              </a:ext>
            </a:extLst>
          </p:cNvPr>
          <p:cNvSpPr txBox="1"/>
          <p:nvPr/>
        </p:nvSpPr>
        <p:spPr>
          <a:xfrm>
            <a:off x="2842361" y="6355318"/>
            <a:ext cx="824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https://www.bundesfinanzministerium.de/Content/DE/Downloads/BMF_Schreiben/Steuerarten/Lohnsteuer/2020-09-29-steuerbefreiung-nach-paragraf-3-nummer-46-EStG-und-pauschalierung-der-lohnsteuer-nach-paragraf-40-absatz-2-Satz-1-nummer-6-EStG.pdf?__blob=publicationFile&amp;v=2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C2CEC70-5BC8-438B-975B-C0FB822E0390}"/>
              </a:ext>
            </a:extLst>
          </p:cNvPr>
          <p:cNvSpPr txBox="1"/>
          <p:nvPr/>
        </p:nvSpPr>
        <p:spPr>
          <a:xfrm>
            <a:off x="2842361" y="6154031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105327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257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4DD5F0838D364C804881E529225DD4" ma:contentTypeVersion="8" ma:contentTypeDescription="Ein neues Dokument erstellen." ma:contentTypeScope="" ma:versionID="68ba705c6e3fb464cb09dd296d11f273">
  <xsd:schema xmlns:xsd="http://www.w3.org/2001/XMLSchema" xmlns:xs="http://www.w3.org/2001/XMLSchema" xmlns:p="http://schemas.microsoft.com/office/2006/metadata/properties" xmlns:ns2="ecc8ee45-ae5b-4e79-bc1a-7f2de6292b03" targetNamespace="http://schemas.microsoft.com/office/2006/metadata/properties" ma:root="true" ma:fieldsID="1667aa8d8e824fa5b3d417a1022376a6" ns2:_="">
    <xsd:import namespace="ecc8ee45-ae5b-4e79-bc1a-7f2de6292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8ee45-ae5b-4e79-bc1a-7f2de6292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570380-336B-4130-902C-18797B79C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c8ee45-ae5b-4e79-bc1a-7f2de6292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176E0-F7D1-43B3-A914-61D270AC75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5647C-8B3B-45FA-9925-67CBC68B0F1B}">
  <ds:schemaRefs>
    <ds:schemaRef ds:uri="http://purl.org/dc/elements/1.1/"/>
    <ds:schemaRef ds:uri="http://schemas.microsoft.com/office/infopath/2007/PartnerControls"/>
    <ds:schemaRef ds:uri="ecc8ee45-ae5b-4e79-bc1a-7f2de6292b03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543</Words>
  <Application>Microsoft Office PowerPoint</Application>
  <PresentationFormat>Breitbild</PresentationFormat>
  <Paragraphs>72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Open Sans Light</vt:lpstr>
      <vt:lpstr>Tahoma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Brockherde</dc:creator>
  <cp:lastModifiedBy>Lena Maria Brockherde</cp:lastModifiedBy>
  <cp:revision>58</cp:revision>
  <dcterms:created xsi:type="dcterms:W3CDTF">2021-01-28T12:44:27Z</dcterms:created>
  <dcterms:modified xsi:type="dcterms:W3CDTF">2024-10-13T17:53:53Z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0x010100734DD5F0838D364C804881E529225DD4</vt:lpwstr>
  </property>
</Properties>
</file>